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91" r:id="rId3"/>
    <p:sldId id="292" r:id="rId4"/>
    <p:sldId id="276" r:id="rId5"/>
    <p:sldId id="257" r:id="rId6"/>
    <p:sldId id="264" r:id="rId7"/>
    <p:sldId id="258" r:id="rId8"/>
    <p:sldId id="280" r:id="rId9"/>
    <p:sldId id="262" r:id="rId10"/>
    <p:sldId id="263" r:id="rId11"/>
    <p:sldId id="259" r:id="rId12"/>
    <p:sldId id="268" r:id="rId13"/>
    <p:sldId id="260" r:id="rId14"/>
    <p:sldId id="261" r:id="rId15"/>
    <p:sldId id="278" r:id="rId16"/>
    <p:sldId id="265" r:id="rId17"/>
    <p:sldId id="267" r:id="rId18"/>
    <p:sldId id="266" r:id="rId19"/>
    <p:sldId id="277" r:id="rId20"/>
    <p:sldId id="269" r:id="rId21"/>
    <p:sldId id="273" r:id="rId22"/>
    <p:sldId id="274" r:id="rId23"/>
    <p:sldId id="275" r:id="rId24"/>
    <p:sldId id="272" r:id="rId25"/>
    <p:sldId id="281" r:id="rId26"/>
    <p:sldId id="271" r:id="rId27"/>
    <p:sldId id="293" r:id="rId28"/>
    <p:sldId id="279" r:id="rId29"/>
    <p:sldId id="282" r:id="rId30"/>
    <p:sldId id="294" r:id="rId31"/>
    <p:sldId id="295" r:id="rId32"/>
    <p:sldId id="296" r:id="rId33"/>
    <p:sldId id="298" r:id="rId34"/>
    <p:sldId id="283" r:id="rId35"/>
    <p:sldId id="299" r:id="rId36"/>
    <p:sldId id="300" r:id="rId37"/>
    <p:sldId id="301" r:id="rId38"/>
    <p:sldId id="302" r:id="rId39"/>
    <p:sldId id="303" r:id="rId40"/>
    <p:sldId id="270" r:id="rId41"/>
    <p:sldId id="297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284" r:id="rId54"/>
    <p:sldId id="286" r:id="rId55"/>
    <p:sldId id="287" r:id="rId56"/>
    <p:sldId id="288" r:id="rId57"/>
    <p:sldId id="289" r:id="rId58"/>
    <p:sldId id="290" r:id="rId59"/>
    <p:sldId id="316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1FB259-87FE-4413-8E6A-83A1FC0B954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EAAC96-C329-4C34-A078-ABCF96866274}">
      <dgm:prSet/>
      <dgm:spPr/>
      <dgm:t>
        <a:bodyPr/>
        <a:lstStyle/>
        <a:p>
          <a:pPr rtl="0"/>
          <a:r>
            <a:rPr lang="en-US" dirty="0" err="1" smtClean="0"/>
            <a:t>Eigenfactor</a:t>
          </a:r>
          <a:endParaRPr lang="en-US" dirty="0"/>
        </a:p>
      </dgm:t>
    </dgm:pt>
    <dgm:pt modelId="{48536085-DBC0-4050-9FB4-527828A3546C}" type="parTrans" cxnId="{496FB874-F6F8-4CDC-88EE-1C5D80A84D98}">
      <dgm:prSet/>
      <dgm:spPr/>
      <dgm:t>
        <a:bodyPr/>
        <a:lstStyle/>
        <a:p>
          <a:endParaRPr lang="en-US"/>
        </a:p>
      </dgm:t>
    </dgm:pt>
    <dgm:pt modelId="{7CCA7580-D8F3-4B58-A712-645E658F6826}" type="sibTrans" cxnId="{496FB874-F6F8-4CDC-88EE-1C5D80A84D98}">
      <dgm:prSet/>
      <dgm:spPr/>
      <dgm:t>
        <a:bodyPr/>
        <a:lstStyle/>
        <a:p>
          <a:endParaRPr lang="en-US"/>
        </a:p>
      </dgm:t>
    </dgm:pt>
    <dgm:pt modelId="{B06E4C6A-2720-4FEA-B352-8D1DF737ED45}">
      <dgm:prSet/>
      <dgm:spPr/>
      <dgm:t>
        <a:bodyPr/>
        <a:lstStyle/>
        <a:p>
          <a:pPr rtl="0"/>
          <a:r>
            <a:rPr lang="en-US" dirty="0" smtClean="0"/>
            <a:t>Article influence score</a:t>
          </a:r>
          <a:endParaRPr lang="en-US" dirty="0"/>
        </a:p>
      </dgm:t>
    </dgm:pt>
    <dgm:pt modelId="{37518373-3F68-476A-8495-F0E653BDD2DB}" type="parTrans" cxnId="{9F210CA6-86C9-4534-89C4-394C0B0948A3}">
      <dgm:prSet/>
      <dgm:spPr/>
      <dgm:t>
        <a:bodyPr/>
        <a:lstStyle/>
        <a:p>
          <a:endParaRPr lang="en-US"/>
        </a:p>
      </dgm:t>
    </dgm:pt>
    <dgm:pt modelId="{D964497F-0005-4A02-AA42-7F65B759CF9E}" type="sibTrans" cxnId="{9F210CA6-86C9-4534-89C4-394C0B0948A3}">
      <dgm:prSet/>
      <dgm:spPr/>
      <dgm:t>
        <a:bodyPr/>
        <a:lstStyle/>
        <a:p>
          <a:endParaRPr lang="en-US"/>
        </a:p>
      </dgm:t>
    </dgm:pt>
    <dgm:pt modelId="{4B2FB0BF-78C9-422B-952C-92DDABFC6CF1}">
      <dgm:prSet/>
      <dgm:spPr/>
      <dgm:t>
        <a:bodyPr/>
        <a:lstStyle/>
        <a:p>
          <a:pPr rtl="0"/>
          <a:r>
            <a:rPr lang="en-US" dirty="0" smtClean="0"/>
            <a:t>h index</a:t>
          </a:r>
          <a:endParaRPr lang="en-US" dirty="0"/>
        </a:p>
      </dgm:t>
    </dgm:pt>
    <dgm:pt modelId="{DF9F5495-CECE-4A61-B967-FF148DF73269}" type="parTrans" cxnId="{01BEB3E5-F552-4900-8CA0-332ADD78756B}">
      <dgm:prSet/>
      <dgm:spPr/>
      <dgm:t>
        <a:bodyPr/>
        <a:lstStyle/>
        <a:p>
          <a:endParaRPr lang="en-US"/>
        </a:p>
      </dgm:t>
    </dgm:pt>
    <dgm:pt modelId="{2F8661A0-C36B-401D-9B51-D99934F7B726}" type="sibTrans" cxnId="{01BEB3E5-F552-4900-8CA0-332ADD78756B}">
      <dgm:prSet/>
      <dgm:spPr/>
      <dgm:t>
        <a:bodyPr/>
        <a:lstStyle/>
        <a:p>
          <a:endParaRPr lang="en-US"/>
        </a:p>
      </dgm:t>
    </dgm:pt>
    <dgm:pt modelId="{D093B8D6-5B8B-4FC6-A95D-37B44191D792}">
      <dgm:prSet/>
      <dgm:spPr/>
      <dgm:t>
        <a:bodyPr/>
        <a:lstStyle/>
        <a:p>
          <a:pPr rtl="0"/>
          <a:r>
            <a:rPr lang="en-US" dirty="0" smtClean="0"/>
            <a:t>i10 index</a:t>
          </a:r>
          <a:endParaRPr lang="en-US" dirty="0"/>
        </a:p>
      </dgm:t>
    </dgm:pt>
    <dgm:pt modelId="{7795886A-8FFA-4769-AE92-0404B3F3EEE0}" type="parTrans" cxnId="{995D674A-0EDC-4B53-B741-E9211EF76B6A}">
      <dgm:prSet/>
      <dgm:spPr/>
      <dgm:t>
        <a:bodyPr/>
        <a:lstStyle/>
        <a:p>
          <a:endParaRPr lang="en-US"/>
        </a:p>
      </dgm:t>
    </dgm:pt>
    <dgm:pt modelId="{F29BF46E-C5FE-4B19-89B0-786A08624A9E}" type="sibTrans" cxnId="{995D674A-0EDC-4B53-B741-E9211EF76B6A}">
      <dgm:prSet/>
      <dgm:spPr/>
      <dgm:t>
        <a:bodyPr/>
        <a:lstStyle/>
        <a:p>
          <a:endParaRPr lang="en-US"/>
        </a:p>
      </dgm:t>
    </dgm:pt>
    <dgm:pt modelId="{AD4BB53B-B3DF-4872-A547-708A974E876F}" type="pres">
      <dgm:prSet presAssocID="{4C1FB259-87FE-4413-8E6A-83A1FC0B954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5238101-07D4-479F-9C42-B36D62178857}" type="pres">
      <dgm:prSet presAssocID="{07EAAC96-C329-4C34-A078-ABCF96866274}" presName="root" presStyleCnt="0"/>
      <dgm:spPr/>
    </dgm:pt>
    <dgm:pt modelId="{C72A349A-B2BB-45A6-BF59-1799598EED96}" type="pres">
      <dgm:prSet presAssocID="{07EAAC96-C329-4C34-A078-ABCF96866274}" presName="rootComposite" presStyleCnt="0"/>
      <dgm:spPr/>
    </dgm:pt>
    <dgm:pt modelId="{C610A7C3-D1A1-4BF6-AF18-C864E700E0EF}" type="pres">
      <dgm:prSet presAssocID="{07EAAC96-C329-4C34-A078-ABCF96866274}" presName="rootText" presStyleLbl="node1" presStyleIdx="0" presStyleCnt="4"/>
      <dgm:spPr/>
      <dgm:t>
        <a:bodyPr/>
        <a:lstStyle/>
        <a:p>
          <a:endParaRPr lang="en-US"/>
        </a:p>
      </dgm:t>
    </dgm:pt>
    <dgm:pt modelId="{69CCDAE0-B3BF-4C93-9E08-B2B7691B83BD}" type="pres">
      <dgm:prSet presAssocID="{07EAAC96-C329-4C34-A078-ABCF96866274}" presName="rootConnector" presStyleLbl="node1" presStyleIdx="0" presStyleCnt="4"/>
      <dgm:spPr/>
      <dgm:t>
        <a:bodyPr/>
        <a:lstStyle/>
        <a:p>
          <a:endParaRPr lang="en-US"/>
        </a:p>
      </dgm:t>
    </dgm:pt>
    <dgm:pt modelId="{83C40CF0-4623-4FC1-B261-DB9EA1053691}" type="pres">
      <dgm:prSet presAssocID="{07EAAC96-C329-4C34-A078-ABCF96866274}" presName="childShape" presStyleCnt="0"/>
      <dgm:spPr/>
    </dgm:pt>
    <dgm:pt modelId="{04188A51-AF78-4A6C-B262-9C16307A49F5}" type="pres">
      <dgm:prSet presAssocID="{B06E4C6A-2720-4FEA-B352-8D1DF737ED45}" presName="root" presStyleCnt="0"/>
      <dgm:spPr/>
    </dgm:pt>
    <dgm:pt modelId="{005C0FE3-FCAF-4A5B-AA3C-35394460AAB7}" type="pres">
      <dgm:prSet presAssocID="{B06E4C6A-2720-4FEA-B352-8D1DF737ED45}" presName="rootComposite" presStyleCnt="0"/>
      <dgm:spPr/>
    </dgm:pt>
    <dgm:pt modelId="{F0C1F427-AC82-47D0-A970-23DE6A2C9E2F}" type="pres">
      <dgm:prSet presAssocID="{B06E4C6A-2720-4FEA-B352-8D1DF737ED45}" presName="rootText" presStyleLbl="node1" presStyleIdx="1" presStyleCnt="4"/>
      <dgm:spPr/>
      <dgm:t>
        <a:bodyPr/>
        <a:lstStyle/>
        <a:p>
          <a:endParaRPr lang="en-US"/>
        </a:p>
      </dgm:t>
    </dgm:pt>
    <dgm:pt modelId="{C5743B65-D139-4429-A4F1-5BFFA5AB053A}" type="pres">
      <dgm:prSet presAssocID="{B06E4C6A-2720-4FEA-B352-8D1DF737ED45}" presName="rootConnector" presStyleLbl="node1" presStyleIdx="1" presStyleCnt="4"/>
      <dgm:spPr/>
      <dgm:t>
        <a:bodyPr/>
        <a:lstStyle/>
        <a:p>
          <a:endParaRPr lang="en-US"/>
        </a:p>
      </dgm:t>
    </dgm:pt>
    <dgm:pt modelId="{D84DD184-C758-40B3-9A27-D75788C11831}" type="pres">
      <dgm:prSet presAssocID="{B06E4C6A-2720-4FEA-B352-8D1DF737ED45}" presName="childShape" presStyleCnt="0"/>
      <dgm:spPr/>
    </dgm:pt>
    <dgm:pt modelId="{02964C50-B51A-49F9-B731-317DD441D7AB}" type="pres">
      <dgm:prSet presAssocID="{4B2FB0BF-78C9-422B-952C-92DDABFC6CF1}" presName="root" presStyleCnt="0"/>
      <dgm:spPr/>
    </dgm:pt>
    <dgm:pt modelId="{C2B3E3A1-238D-42BB-B4F9-3B709BE12294}" type="pres">
      <dgm:prSet presAssocID="{4B2FB0BF-78C9-422B-952C-92DDABFC6CF1}" presName="rootComposite" presStyleCnt="0"/>
      <dgm:spPr/>
    </dgm:pt>
    <dgm:pt modelId="{EF32BD10-CCDB-4BB1-B502-70889C386490}" type="pres">
      <dgm:prSet presAssocID="{4B2FB0BF-78C9-422B-952C-92DDABFC6CF1}" presName="rootText" presStyleLbl="node1" presStyleIdx="2" presStyleCnt="4"/>
      <dgm:spPr/>
      <dgm:t>
        <a:bodyPr/>
        <a:lstStyle/>
        <a:p>
          <a:endParaRPr lang="en-US"/>
        </a:p>
      </dgm:t>
    </dgm:pt>
    <dgm:pt modelId="{09CD5FA4-BE73-44FB-A2F7-F23A67C1E637}" type="pres">
      <dgm:prSet presAssocID="{4B2FB0BF-78C9-422B-952C-92DDABFC6CF1}" presName="rootConnector" presStyleLbl="node1" presStyleIdx="2" presStyleCnt="4"/>
      <dgm:spPr/>
      <dgm:t>
        <a:bodyPr/>
        <a:lstStyle/>
        <a:p>
          <a:endParaRPr lang="en-US"/>
        </a:p>
      </dgm:t>
    </dgm:pt>
    <dgm:pt modelId="{B532F6C3-EC39-4059-BE83-683FC0B002DA}" type="pres">
      <dgm:prSet presAssocID="{4B2FB0BF-78C9-422B-952C-92DDABFC6CF1}" presName="childShape" presStyleCnt="0"/>
      <dgm:spPr/>
    </dgm:pt>
    <dgm:pt modelId="{4B2766FB-9E87-4D04-9205-C92ACBD0EB5D}" type="pres">
      <dgm:prSet presAssocID="{D093B8D6-5B8B-4FC6-A95D-37B44191D792}" presName="root" presStyleCnt="0"/>
      <dgm:spPr/>
    </dgm:pt>
    <dgm:pt modelId="{157B7CBE-D930-4232-980E-C05E21297D1D}" type="pres">
      <dgm:prSet presAssocID="{D093B8D6-5B8B-4FC6-A95D-37B44191D792}" presName="rootComposite" presStyleCnt="0"/>
      <dgm:spPr/>
    </dgm:pt>
    <dgm:pt modelId="{FD5822A2-F35F-4DB7-9A7B-FCD4605AEC1B}" type="pres">
      <dgm:prSet presAssocID="{D093B8D6-5B8B-4FC6-A95D-37B44191D792}" presName="rootText" presStyleLbl="node1" presStyleIdx="3" presStyleCnt="4"/>
      <dgm:spPr/>
      <dgm:t>
        <a:bodyPr/>
        <a:lstStyle/>
        <a:p>
          <a:endParaRPr lang="en-US"/>
        </a:p>
      </dgm:t>
    </dgm:pt>
    <dgm:pt modelId="{11DAA359-6648-452A-BE79-029635C95CEC}" type="pres">
      <dgm:prSet presAssocID="{D093B8D6-5B8B-4FC6-A95D-37B44191D792}" presName="rootConnector" presStyleLbl="node1" presStyleIdx="3" presStyleCnt="4"/>
      <dgm:spPr/>
      <dgm:t>
        <a:bodyPr/>
        <a:lstStyle/>
        <a:p>
          <a:endParaRPr lang="en-US"/>
        </a:p>
      </dgm:t>
    </dgm:pt>
    <dgm:pt modelId="{F4A9E586-AFE7-44DA-8555-49BBA97AD2A2}" type="pres">
      <dgm:prSet presAssocID="{D093B8D6-5B8B-4FC6-A95D-37B44191D792}" presName="childShape" presStyleCnt="0"/>
      <dgm:spPr/>
    </dgm:pt>
  </dgm:ptLst>
  <dgm:cxnLst>
    <dgm:cxn modelId="{01BEB3E5-F552-4900-8CA0-332ADD78756B}" srcId="{4C1FB259-87FE-4413-8E6A-83A1FC0B9547}" destId="{4B2FB0BF-78C9-422B-952C-92DDABFC6CF1}" srcOrd="2" destOrd="0" parTransId="{DF9F5495-CECE-4A61-B967-FF148DF73269}" sibTransId="{2F8661A0-C36B-401D-9B51-D99934F7B726}"/>
    <dgm:cxn modelId="{14B1209D-8114-4FD8-A1F5-1FE3B9C338D6}" type="presOf" srcId="{4B2FB0BF-78C9-422B-952C-92DDABFC6CF1}" destId="{09CD5FA4-BE73-44FB-A2F7-F23A67C1E637}" srcOrd="1" destOrd="0" presId="urn:microsoft.com/office/officeart/2005/8/layout/hierarchy3"/>
    <dgm:cxn modelId="{28CB4FAC-5A0D-47C7-A976-A9E1B8780040}" type="presOf" srcId="{07EAAC96-C329-4C34-A078-ABCF96866274}" destId="{69CCDAE0-B3BF-4C93-9E08-B2B7691B83BD}" srcOrd="1" destOrd="0" presId="urn:microsoft.com/office/officeart/2005/8/layout/hierarchy3"/>
    <dgm:cxn modelId="{44E25EE7-D1A1-4593-91BA-D2E66B3D01ED}" type="presOf" srcId="{07EAAC96-C329-4C34-A078-ABCF96866274}" destId="{C610A7C3-D1A1-4BF6-AF18-C864E700E0EF}" srcOrd="0" destOrd="0" presId="urn:microsoft.com/office/officeart/2005/8/layout/hierarchy3"/>
    <dgm:cxn modelId="{0795D0E4-5B41-40D1-87C6-05F90BD3F84E}" type="presOf" srcId="{B06E4C6A-2720-4FEA-B352-8D1DF737ED45}" destId="{F0C1F427-AC82-47D0-A970-23DE6A2C9E2F}" srcOrd="0" destOrd="0" presId="urn:microsoft.com/office/officeart/2005/8/layout/hierarchy3"/>
    <dgm:cxn modelId="{995D674A-0EDC-4B53-B741-E9211EF76B6A}" srcId="{4C1FB259-87FE-4413-8E6A-83A1FC0B9547}" destId="{D093B8D6-5B8B-4FC6-A95D-37B44191D792}" srcOrd="3" destOrd="0" parTransId="{7795886A-8FFA-4769-AE92-0404B3F3EEE0}" sibTransId="{F29BF46E-C5FE-4B19-89B0-786A08624A9E}"/>
    <dgm:cxn modelId="{9F210CA6-86C9-4534-89C4-394C0B0948A3}" srcId="{4C1FB259-87FE-4413-8E6A-83A1FC0B9547}" destId="{B06E4C6A-2720-4FEA-B352-8D1DF737ED45}" srcOrd="1" destOrd="0" parTransId="{37518373-3F68-476A-8495-F0E653BDD2DB}" sibTransId="{D964497F-0005-4A02-AA42-7F65B759CF9E}"/>
    <dgm:cxn modelId="{65842E28-5962-4D0B-9C30-2757C12ABF32}" type="presOf" srcId="{D093B8D6-5B8B-4FC6-A95D-37B44191D792}" destId="{11DAA359-6648-452A-BE79-029635C95CEC}" srcOrd="1" destOrd="0" presId="urn:microsoft.com/office/officeart/2005/8/layout/hierarchy3"/>
    <dgm:cxn modelId="{2E7C7CA3-E352-470A-ADEF-95530817F091}" type="presOf" srcId="{4C1FB259-87FE-4413-8E6A-83A1FC0B9547}" destId="{AD4BB53B-B3DF-4872-A547-708A974E876F}" srcOrd="0" destOrd="0" presId="urn:microsoft.com/office/officeart/2005/8/layout/hierarchy3"/>
    <dgm:cxn modelId="{4F2F99C9-290E-4701-883E-A626108F67AC}" type="presOf" srcId="{4B2FB0BF-78C9-422B-952C-92DDABFC6CF1}" destId="{EF32BD10-CCDB-4BB1-B502-70889C386490}" srcOrd="0" destOrd="0" presId="urn:microsoft.com/office/officeart/2005/8/layout/hierarchy3"/>
    <dgm:cxn modelId="{27828CB5-3881-40B4-8900-66D2D737A00C}" type="presOf" srcId="{D093B8D6-5B8B-4FC6-A95D-37B44191D792}" destId="{FD5822A2-F35F-4DB7-9A7B-FCD4605AEC1B}" srcOrd="0" destOrd="0" presId="urn:microsoft.com/office/officeart/2005/8/layout/hierarchy3"/>
    <dgm:cxn modelId="{496FB874-F6F8-4CDC-88EE-1C5D80A84D98}" srcId="{4C1FB259-87FE-4413-8E6A-83A1FC0B9547}" destId="{07EAAC96-C329-4C34-A078-ABCF96866274}" srcOrd="0" destOrd="0" parTransId="{48536085-DBC0-4050-9FB4-527828A3546C}" sibTransId="{7CCA7580-D8F3-4B58-A712-645E658F6826}"/>
    <dgm:cxn modelId="{B51F1E39-EAF2-4B40-B547-72D861265DC1}" type="presOf" srcId="{B06E4C6A-2720-4FEA-B352-8D1DF737ED45}" destId="{C5743B65-D139-4429-A4F1-5BFFA5AB053A}" srcOrd="1" destOrd="0" presId="urn:microsoft.com/office/officeart/2005/8/layout/hierarchy3"/>
    <dgm:cxn modelId="{06D614B9-EF5F-4F18-A685-11DA1E0C4E27}" type="presParOf" srcId="{AD4BB53B-B3DF-4872-A547-708A974E876F}" destId="{65238101-07D4-479F-9C42-B36D62178857}" srcOrd="0" destOrd="0" presId="urn:microsoft.com/office/officeart/2005/8/layout/hierarchy3"/>
    <dgm:cxn modelId="{26A15545-24EA-423D-A08F-0F45A70FFFA7}" type="presParOf" srcId="{65238101-07D4-479F-9C42-B36D62178857}" destId="{C72A349A-B2BB-45A6-BF59-1799598EED96}" srcOrd="0" destOrd="0" presId="urn:microsoft.com/office/officeart/2005/8/layout/hierarchy3"/>
    <dgm:cxn modelId="{7D6F23CB-A523-48F6-B496-3A36C0E6D545}" type="presParOf" srcId="{C72A349A-B2BB-45A6-BF59-1799598EED96}" destId="{C610A7C3-D1A1-4BF6-AF18-C864E700E0EF}" srcOrd="0" destOrd="0" presId="urn:microsoft.com/office/officeart/2005/8/layout/hierarchy3"/>
    <dgm:cxn modelId="{3964318E-D4D8-4DA2-98A8-B19044D21A6B}" type="presParOf" srcId="{C72A349A-B2BB-45A6-BF59-1799598EED96}" destId="{69CCDAE0-B3BF-4C93-9E08-B2B7691B83BD}" srcOrd="1" destOrd="0" presId="urn:microsoft.com/office/officeart/2005/8/layout/hierarchy3"/>
    <dgm:cxn modelId="{E0CBA8B1-2C8E-4A7F-8BC9-4B8311FD06BE}" type="presParOf" srcId="{65238101-07D4-479F-9C42-B36D62178857}" destId="{83C40CF0-4623-4FC1-B261-DB9EA1053691}" srcOrd="1" destOrd="0" presId="urn:microsoft.com/office/officeart/2005/8/layout/hierarchy3"/>
    <dgm:cxn modelId="{F0FE6A2F-11E8-49DC-AFE4-777FF5C49393}" type="presParOf" srcId="{AD4BB53B-B3DF-4872-A547-708A974E876F}" destId="{04188A51-AF78-4A6C-B262-9C16307A49F5}" srcOrd="1" destOrd="0" presId="urn:microsoft.com/office/officeart/2005/8/layout/hierarchy3"/>
    <dgm:cxn modelId="{AAE2B8A2-664C-4AE0-8361-F4C2656F804F}" type="presParOf" srcId="{04188A51-AF78-4A6C-B262-9C16307A49F5}" destId="{005C0FE3-FCAF-4A5B-AA3C-35394460AAB7}" srcOrd="0" destOrd="0" presId="urn:microsoft.com/office/officeart/2005/8/layout/hierarchy3"/>
    <dgm:cxn modelId="{2E5B652D-4EFB-4450-AB61-81ACD5E64987}" type="presParOf" srcId="{005C0FE3-FCAF-4A5B-AA3C-35394460AAB7}" destId="{F0C1F427-AC82-47D0-A970-23DE6A2C9E2F}" srcOrd="0" destOrd="0" presId="urn:microsoft.com/office/officeart/2005/8/layout/hierarchy3"/>
    <dgm:cxn modelId="{BD75E7CA-FEEB-4668-959D-926EBA7A5F82}" type="presParOf" srcId="{005C0FE3-FCAF-4A5B-AA3C-35394460AAB7}" destId="{C5743B65-D139-4429-A4F1-5BFFA5AB053A}" srcOrd="1" destOrd="0" presId="urn:microsoft.com/office/officeart/2005/8/layout/hierarchy3"/>
    <dgm:cxn modelId="{3B3AB0D2-D960-4C3F-B5B0-724B3F2B3FA6}" type="presParOf" srcId="{04188A51-AF78-4A6C-B262-9C16307A49F5}" destId="{D84DD184-C758-40B3-9A27-D75788C11831}" srcOrd="1" destOrd="0" presId="urn:microsoft.com/office/officeart/2005/8/layout/hierarchy3"/>
    <dgm:cxn modelId="{BA61B3DD-CE34-482C-AC6C-3C00F0691EDB}" type="presParOf" srcId="{AD4BB53B-B3DF-4872-A547-708A974E876F}" destId="{02964C50-B51A-49F9-B731-317DD441D7AB}" srcOrd="2" destOrd="0" presId="urn:microsoft.com/office/officeart/2005/8/layout/hierarchy3"/>
    <dgm:cxn modelId="{5B1B4A77-491F-4C47-A87C-59AE2348F729}" type="presParOf" srcId="{02964C50-B51A-49F9-B731-317DD441D7AB}" destId="{C2B3E3A1-238D-42BB-B4F9-3B709BE12294}" srcOrd="0" destOrd="0" presId="urn:microsoft.com/office/officeart/2005/8/layout/hierarchy3"/>
    <dgm:cxn modelId="{49E933D5-4EA2-4A3E-97CC-ECACC25372A7}" type="presParOf" srcId="{C2B3E3A1-238D-42BB-B4F9-3B709BE12294}" destId="{EF32BD10-CCDB-4BB1-B502-70889C386490}" srcOrd="0" destOrd="0" presId="urn:microsoft.com/office/officeart/2005/8/layout/hierarchy3"/>
    <dgm:cxn modelId="{B1DAF0BD-8C96-4225-8457-7FCF772153FA}" type="presParOf" srcId="{C2B3E3A1-238D-42BB-B4F9-3B709BE12294}" destId="{09CD5FA4-BE73-44FB-A2F7-F23A67C1E637}" srcOrd="1" destOrd="0" presId="urn:microsoft.com/office/officeart/2005/8/layout/hierarchy3"/>
    <dgm:cxn modelId="{0A9A3FF8-6F75-44A2-BB87-3977D190FD49}" type="presParOf" srcId="{02964C50-B51A-49F9-B731-317DD441D7AB}" destId="{B532F6C3-EC39-4059-BE83-683FC0B002DA}" srcOrd="1" destOrd="0" presId="urn:microsoft.com/office/officeart/2005/8/layout/hierarchy3"/>
    <dgm:cxn modelId="{2A0100E1-024A-43B4-85B5-1ED9670A1D17}" type="presParOf" srcId="{AD4BB53B-B3DF-4872-A547-708A974E876F}" destId="{4B2766FB-9E87-4D04-9205-C92ACBD0EB5D}" srcOrd="3" destOrd="0" presId="urn:microsoft.com/office/officeart/2005/8/layout/hierarchy3"/>
    <dgm:cxn modelId="{7D01265C-BC3E-4590-869A-1D1C4E4D1427}" type="presParOf" srcId="{4B2766FB-9E87-4D04-9205-C92ACBD0EB5D}" destId="{157B7CBE-D930-4232-980E-C05E21297D1D}" srcOrd="0" destOrd="0" presId="urn:microsoft.com/office/officeart/2005/8/layout/hierarchy3"/>
    <dgm:cxn modelId="{7BF26629-2851-404F-9B55-DE0A3E3FFCB2}" type="presParOf" srcId="{157B7CBE-D930-4232-980E-C05E21297D1D}" destId="{FD5822A2-F35F-4DB7-9A7B-FCD4605AEC1B}" srcOrd="0" destOrd="0" presId="urn:microsoft.com/office/officeart/2005/8/layout/hierarchy3"/>
    <dgm:cxn modelId="{73140897-383F-4CC3-AB4B-9E29FD0FDBA3}" type="presParOf" srcId="{157B7CBE-D930-4232-980E-C05E21297D1D}" destId="{11DAA359-6648-452A-BE79-029635C95CEC}" srcOrd="1" destOrd="0" presId="urn:microsoft.com/office/officeart/2005/8/layout/hierarchy3"/>
    <dgm:cxn modelId="{9118AE0C-77F1-4052-B5DB-60D47CFCAA4E}" type="presParOf" srcId="{4B2766FB-9E87-4D04-9205-C92ACBD0EB5D}" destId="{F4A9E586-AFE7-44DA-8555-49BBA97AD2A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A5F386-C428-418D-9CC5-49B2885D7D4E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5BB704E2-7BA7-4C65-9D8C-D9C516FA2442}">
      <dgm:prSet phldrT="[Text]"/>
      <dgm:spPr/>
      <dgm:t>
        <a:bodyPr/>
        <a:lstStyle/>
        <a:p>
          <a:r>
            <a:rPr lang="en-US" dirty="0" smtClean="0"/>
            <a:t>Editor Assigns the Submitting to an Associate Editor</a:t>
          </a:r>
          <a:endParaRPr lang="en-US" dirty="0"/>
        </a:p>
      </dgm:t>
    </dgm:pt>
    <dgm:pt modelId="{D076A1F9-2F74-43D4-8C85-7E1645844D13}" type="parTrans" cxnId="{ABDA1AF4-8E1E-4E5E-8E48-480CD35ECF6F}">
      <dgm:prSet/>
      <dgm:spPr/>
      <dgm:t>
        <a:bodyPr/>
        <a:lstStyle/>
        <a:p>
          <a:endParaRPr lang="en-US"/>
        </a:p>
      </dgm:t>
    </dgm:pt>
    <dgm:pt modelId="{28434A7C-CB23-48DC-A6DB-F9EBCCA9C43A}" type="sibTrans" cxnId="{ABDA1AF4-8E1E-4E5E-8E48-480CD35ECF6F}">
      <dgm:prSet/>
      <dgm:spPr/>
      <dgm:t>
        <a:bodyPr/>
        <a:lstStyle/>
        <a:p>
          <a:endParaRPr lang="en-US"/>
        </a:p>
      </dgm:t>
    </dgm:pt>
    <dgm:pt modelId="{E582E22A-EF3A-4C28-A051-422D8212362F}">
      <dgm:prSet phldrT="[Text]"/>
      <dgm:spPr/>
      <dgm:t>
        <a:bodyPr/>
        <a:lstStyle/>
        <a:p>
          <a:r>
            <a:rPr lang="en-US" dirty="0" smtClean="0"/>
            <a:t>Associate Editor Assigns Reviewers</a:t>
          </a:r>
          <a:endParaRPr lang="en-US" dirty="0"/>
        </a:p>
      </dgm:t>
    </dgm:pt>
    <dgm:pt modelId="{C17C9EDF-4EDC-44E2-8B5F-4BE582AEE5BC}" type="parTrans" cxnId="{C117FC67-1AA3-4EE9-9433-F311F93CDEE7}">
      <dgm:prSet/>
      <dgm:spPr/>
      <dgm:t>
        <a:bodyPr/>
        <a:lstStyle/>
        <a:p>
          <a:endParaRPr lang="en-US"/>
        </a:p>
      </dgm:t>
    </dgm:pt>
    <dgm:pt modelId="{91808EAD-D8E6-47AD-8231-79F27073AF83}" type="sibTrans" cxnId="{C117FC67-1AA3-4EE9-9433-F311F93CDEE7}">
      <dgm:prSet/>
      <dgm:spPr/>
      <dgm:t>
        <a:bodyPr/>
        <a:lstStyle/>
        <a:p>
          <a:endParaRPr lang="en-US"/>
        </a:p>
      </dgm:t>
    </dgm:pt>
    <dgm:pt modelId="{A32384CF-E8DC-496C-A36C-BC654ABF4DFC}">
      <dgm:prSet phldrT="[Text]"/>
      <dgm:spPr/>
      <dgm:t>
        <a:bodyPr/>
        <a:lstStyle/>
        <a:p>
          <a:r>
            <a:rPr lang="en-US" dirty="0" smtClean="0"/>
            <a:t>Reviewers Review the Paper</a:t>
          </a:r>
          <a:endParaRPr lang="en-US" dirty="0"/>
        </a:p>
      </dgm:t>
    </dgm:pt>
    <dgm:pt modelId="{4FA559FD-184D-4E79-A2D1-AB2D7B8530E7}" type="parTrans" cxnId="{766B92AE-9CCC-41CB-BEAE-AF227172321E}">
      <dgm:prSet/>
      <dgm:spPr/>
      <dgm:t>
        <a:bodyPr/>
        <a:lstStyle/>
        <a:p>
          <a:endParaRPr lang="en-US"/>
        </a:p>
      </dgm:t>
    </dgm:pt>
    <dgm:pt modelId="{BA274792-F4C8-472F-A8BF-41EB934F0DE8}" type="sibTrans" cxnId="{766B92AE-9CCC-41CB-BEAE-AF227172321E}">
      <dgm:prSet/>
      <dgm:spPr/>
      <dgm:t>
        <a:bodyPr/>
        <a:lstStyle/>
        <a:p>
          <a:endParaRPr lang="en-US"/>
        </a:p>
      </dgm:t>
    </dgm:pt>
    <dgm:pt modelId="{07C2E200-740E-4D49-AC03-9BA674538ED0}">
      <dgm:prSet phldrT="[Text]"/>
      <dgm:spPr/>
      <dgm:t>
        <a:bodyPr/>
        <a:lstStyle/>
        <a:p>
          <a:r>
            <a:rPr lang="en-US" dirty="0" smtClean="0"/>
            <a:t>Associate Editor Receives Reviews and Confidential Reviews</a:t>
          </a:r>
          <a:endParaRPr lang="en-US" dirty="0"/>
        </a:p>
      </dgm:t>
    </dgm:pt>
    <dgm:pt modelId="{86FE8D5D-CFBE-4515-B1FC-04DCD7ED6B76}" type="parTrans" cxnId="{57A7E60D-D256-4F58-BF02-5D0FCAC4295D}">
      <dgm:prSet/>
      <dgm:spPr/>
      <dgm:t>
        <a:bodyPr/>
        <a:lstStyle/>
        <a:p>
          <a:endParaRPr lang="en-US"/>
        </a:p>
      </dgm:t>
    </dgm:pt>
    <dgm:pt modelId="{7962A095-162E-4A1C-960A-618A4E22954E}" type="sibTrans" cxnId="{57A7E60D-D256-4F58-BF02-5D0FCAC4295D}">
      <dgm:prSet/>
      <dgm:spPr/>
      <dgm:t>
        <a:bodyPr/>
        <a:lstStyle/>
        <a:p>
          <a:endParaRPr lang="en-US"/>
        </a:p>
      </dgm:t>
    </dgm:pt>
    <dgm:pt modelId="{8BB3DD2F-D75A-403D-8D20-4A5916AFF994}">
      <dgm:prSet phldrT="[Text]"/>
      <dgm:spPr/>
      <dgm:t>
        <a:bodyPr/>
        <a:lstStyle/>
        <a:p>
          <a:r>
            <a:rPr lang="en-US" dirty="0" smtClean="0"/>
            <a:t>Associate Editor Makes the Decision to Accept or Reject</a:t>
          </a:r>
          <a:endParaRPr lang="en-US" dirty="0"/>
        </a:p>
      </dgm:t>
    </dgm:pt>
    <dgm:pt modelId="{B4FF5E17-8F4D-4C4E-BA24-C77AC09F9C90}" type="parTrans" cxnId="{801B7B3C-AB31-4E32-98DC-C9AB48C83D7E}">
      <dgm:prSet/>
      <dgm:spPr/>
      <dgm:t>
        <a:bodyPr/>
        <a:lstStyle/>
        <a:p>
          <a:endParaRPr lang="en-US"/>
        </a:p>
      </dgm:t>
    </dgm:pt>
    <dgm:pt modelId="{B718C466-F519-4D58-B6CE-85F8452B8088}" type="sibTrans" cxnId="{801B7B3C-AB31-4E32-98DC-C9AB48C83D7E}">
      <dgm:prSet/>
      <dgm:spPr/>
      <dgm:t>
        <a:bodyPr/>
        <a:lstStyle/>
        <a:p>
          <a:endParaRPr lang="en-US"/>
        </a:p>
      </dgm:t>
    </dgm:pt>
    <dgm:pt modelId="{9E31D9D8-F49C-4F36-B617-E1F5D166784C}">
      <dgm:prSet phldrT="[Text]"/>
      <dgm:spPr/>
      <dgm:t>
        <a:bodyPr/>
        <a:lstStyle/>
        <a:p>
          <a:r>
            <a:rPr lang="en-US" dirty="0" smtClean="0"/>
            <a:t>Editor Communicates the Decision</a:t>
          </a:r>
          <a:endParaRPr lang="en-US" dirty="0"/>
        </a:p>
      </dgm:t>
    </dgm:pt>
    <dgm:pt modelId="{CD1211FA-20F7-4988-94CC-39F84C785990}" type="parTrans" cxnId="{3E915F86-BA92-4706-BDF5-87B020E9D7C2}">
      <dgm:prSet/>
      <dgm:spPr/>
      <dgm:t>
        <a:bodyPr/>
        <a:lstStyle/>
        <a:p>
          <a:endParaRPr lang="en-US"/>
        </a:p>
      </dgm:t>
    </dgm:pt>
    <dgm:pt modelId="{FA757995-DB13-4125-AD7A-36C4214F162D}" type="sibTrans" cxnId="{3E915F86-BA92-4706-BDF5-87B020E9D7C2}">
      <dgm:prSet/>
      <dgm:spPr/>
      <dgm:t>
        <a:bodyPr/>
        <a:lstStyle/>
        <a:p>
          <a:endParaRPr lang="en-US"/>
        </a:p>
      </dgm:t>
    </dgm:pt>
    <dgm:pt modelId="{793221C3-0162-42AD-A994-B3E75BD67913}" type="pres">
      <dgm:prSet presAssocID="{45A5F386-C428-418D-9CC5-49B2885D7D4E}" presName="CompostProcess" presStyleCnt="0">
        <dgm:presLayoutVars>
          <dgm:dir/>
          <dgm:resizeHandles val="exact"/>
        </dgm:presLayoutVars>
      </dgm:prSet>
      <dgm:spPr/>
    </dgm:pt>
    <dgm:pt modelId="{6518A81E-C266-4A39-8833-927886E7DCCD}" type="pres">
      <dgm:prSet presAssocID="{45A5F386-C428-418D-9CC5-49B2885D7D4E}" presName="arrow" presStyleLbl="bgShp" presStyleIdx="0" presStyleCnt="1"/>
      <dgm:spPr/>
    </dgm:pt>
    <dgm:pt modelId="{96245548-2578-4003-9660-76EF803470A8}" type="pres">
      <dgm:prSet presAssocID="{45A5F386-C428-418D-9CC5-49B2885D7D4E}" presName="linearProcess" presStyleCnt="0"/>
      <dgm:spPr/>
    </dgm:pt>
    <dgm:pt modelId="{0B0496AD-4DFB-41EB-A5BA-75BD98F49418}" type="pres">
      <dgm:prSet presAssocID="{5BB704E2-7BA7-4C65-9D8C-D9C516FA2442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C2D9C-30C4-49AA-A08D-5EAFDACA6462}" type="pres">
      <dgm:prSet presAssocID="{28434A7C-CB23-48DC-A6DB-F9EBCCA9C43A}" presName="sibTrans" presStyleCnt="0"/>
      <dgm:spPr/>
    </dgm:pt>
    <dgm:pt modelId="{91B5406A-EAC5-4E36-B436-A601570DD158}" type="pres">
      <dgm:prSet presAssocID="{E582E22A-EF3A-4C28-A051-422D8212362F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F10A2-131C-4A79-A4F7-6CE935EEB3AB}" type="pres">
      <dgm:prSet presAssocID="{91808EAD-D8E6-47AD-8231-79F27073AF83}" presName="sibTrans" presStyleCnt="0"/>
      <dgm:spPr/>
    </dgm:pt>
    <dgm:pt modelId="{3C5F743C-0CAF-4B32-8C11-B818FD530CA9}" type="pres">
      <dgm:prSet presAssocID="{A32384CF-E8DC-496C-A36C-BC654ABF4DFC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BAF3E-6A84-4B45-AF48-B2E99FCDD8AB}" type="pres">
      <dgm:prSet presAssocID="{BA274792-F4C8-472F-A8BF-41EB934F0DE8}" presName="sibTrans" presStyleCnt="0"/>
      <dgm:spPr/>
    </dgm:pt>
    <dgm:pt modelId="{48BA01EA-D4E3-4C67-A158-543E7CC444BB}" type="pres">
      <dgm:prSet presAssocID="{07C2E200-740E-4D49-AC03-9BA674538ED0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544599-33BA-41F8-8801-5B0EDDF02344}" type="pres">
      <dgm:prSet presAssocID="{7962A095-162E-4A1C-960A-618A4E22954E}" presName="sibTrans" presStyleCnt="0"/>
      <dgm:spPr/>
    </dgm:pt>
    <dgm:pt modelId="{6B3FA433-A284-48C8-BFA0-2CE2541C91E3}" type="pres">
      <dgm:prSet presAssocID="{8BB3DD2F-D75A-403D-8D20-4A5916AFF994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A51E4-70DD-4F9D-A9BD-2D912C4F3FC5}" type="pres">
      <dgm:prSet presAssocID="{B718C466-F519-4D58-B6CE-85F8452B8088}" presName="sibTrans" presStyleCnt="0"/>
      <dgm:spPr/>
    </dgm:pt>
    <dgm:pt modelId="{8766E8DC-4EFC-4C6E-A4DE-281D2B8C0894}" type="pres">
      <dgm:prSet presAssocID="{9E31D9D8-F49C-4F36-B617-E1F5D166784C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26E0A2-6538-4A6C-A76F-A56FC26AF91B}" type="presOf" srcId="{8BB3DD2F-D75A-403D-8D20-4A5916AFF994}" destId="{6B3FA433-A284-48C8-BFA0-2CE2541C91E3}" srcOrd="0" destOrd="0" presId="urn:microsoft.com/office/officeart/2005/8/layout/hProcess9"/>
    <dgm:cxn modelId="{58F51747-4B49-42E3-9834-3FB55A0A1D47}" type="presOf" srcId="{45A5F386-C428-418D-9CC5-49B2885D7D4E}" destId="{793221C3-0162-42AD-A994-B3E75BD67913}" srcOrd="0" destOrd="0" presId="urn:microsoft.com/office/officeart/2005/8/layout/hProcess9"/>
    <dgm:cxn modelId="{801B7B3C-AB31-4E32-98DC-C9AB48C83D7E}" srcId="{45A5F386-C428-418D-9CC5-49B2885D7D4E}" destId="{8BB3DD2F-D75A-403D-8D20-4A5916AFF994}" srcOrd="4" destOrd="0" parTransId="{B4FF5E17-8F4D-4C4E-BA24-C77AC09F9C90}" sibTransId="{B718C466-F519-4D58-B6CE-85F8452B8088}"/>
    <dgm:cxn modelId="{3E915F86-BA92-4706-BDF5-87B020E9D7C2}" srcId="{45A5F386-C428-418D-9CC5-49B2885D7D4E}" destId="{9E31D9D8-F49C-4F36-B617-E1F5D166784C}" srcOrd="5" destOrd="0" parTransId="{CD1211FA-20F7-4988-94CC-39F84C785990}" sibTransId="{FA757995-DB13-4125-AD7A-36C4214F162D}"/>
    <dgm:cxn modelId="{C117FC67-1AA3-4EE9-9433-F311F93CDEE7}" srcId="{45A5F386-C428-418D-9CC5-49B2885D7D4E}" destId="{E582E22A-EF3A-4C28-A051-422D8212362F}" srcOrd="1" destOrd="0" parTransId="{C17C9EDF-4EDC-44E2-8B5F-4BE582AEE5BC}" sibTransId="{91808EAD-D8E6-47AD-8231-79F27073AF83}"/>
    <dgm:cxn modelId="{732317C0-FAAE-4959-B91F-C6B89B8EF931}" type="presOf" srcId="{A32384CF-E8DC-496C-A36C-BC654ABF4DFC}" destId="{3C5F743C-0CAF-4B32-8C11-B818FD530CA9}" srcOrd="0" destOrd="0" presId="urn:microsoft.com/office/officeart/2005/8/layout/hProcess9"/>
    <dgm:cxn modelId="{33BFCB0B-5774-4299-8035-BA7F2A501260}" type="presOf" srcId="{9E31D9D8-F49C-4F36-B617-E1F5D166784C}" destId="{8766E8DC-4EFC-4C6E-A4DE-281D2B8C0894}" srcOrd="0" destOrd="0" presId="urn:microsoft.com/office/officeart/2005/8/layout/hProcess9"/>
    <dgm:cxn modelId="{98AB4EAE-746C-474F-ACEA-8697524846F6}" type="presOf" srcId="{07C2E200-740E-4D49-AC03-9BA674538ED0}" destId="{48BA01EA-D4E3-4C67-A158-543E7CC444BB}" srcOrd="0" destOrd="0" presId="urn:microsoft.com/office/officeart/2005/8/layout/hProcess9"/>
    <dgm:cxn modelId="{57A7E60D-D256-4F58-BF02-5D0FCAC4295D}" srcId="{45A5F386-C428-418D-9CC5-49B2885D7D4E}" destId="{07C2E200-740E-4D49-AC03-9BA674538ED0}" srcOrd="3" destOrd="0" parTransId="{86FE8D5D-CFBE-4515-B1FC-04DCD7ED6B76}" sibTransId="{7962A095-162E-4A1C-960A-618A4E22954E}"/>
    <dgm:cxn modelId="{2D22BAC7-57D8-4D53-A82A-07EE7D235ED2}" type="presOf" srcId="{E582E22A-EF3A-4C28-A051-422D8212362F}" destId="{91B5406A-EAC5-4E36-B436-A601570DD158}" srcOrd="0" destOrd="0" presId="urn:microsoft.com/office/officeart/2005/8/layout/hProcess9"/>
    <dgm:cxn modelId="{ABDA1AF4-8E1E-4E5E-8E48-480CD35ECF6F}" srcId="{45A5F386-C428-418D-9CC5-49B2885D7D4E}" destId="{5BB704E2-7BA7-4C65-9D8C-D9C516FA2442}" srcOrd="0" destOrd="0" parTransId="{D076A1F9-2F74-43D4-8C85-7E1645844D13}" sibTransId="{28434A7C-CB23-48DC-A6DB-F9EBCCA9C43A}"/>
    <dgm:cxn modelId="{BAD5EA6A-D26C-4787-BE14-25CED65BFBBF}" type="presOf" srcId="{5BB704E2-7BA7-4C65-9D8C-D9C516FA2442}" destId="{0B0496AD-4DFB-41EB-A5BA-75BD98F49418}" srcOrd="0" destOrd="0" presId="urn:microsoft.com/office/officeart/2005/8/layout/hProcess9"/>
    <dgm:cxn modelId="{766B92AE-9CCC-41CB-BEAE-AF227172321E}" srcId="{45A5F386-C428-418D-9CC5-49B2885D7D4E}" destId="{A32384CF-E8DC-496C-A36C-BC654ABF4DFC}" srcOrd="2" destOrd="0" parTransId="{4FA559FD-184D-4E79-A2D1-AB2D7B8530E7}" sibTransId="{BA274792-F4C8-472F-A8BF-41EB934F0DE8}"/>
    <dgm:cxn modelId="{C77E103B-8F35-4D3E-B07E-36315082EBA3}" type="presParOf" srcId="{793221C3-0162-42AD-A994-B3E75BD67913}" destId="{6518A81E-C266-4A39-8833-927886E7DCCD}" srcOrd="0" destOrd="0" presId="urn:microsoft.com/office/officeart/2005/8/layout/hProcess9"/>
    <dgm:cxn modelId="{865D4C8C-816F-4496-934C-F20A1CB59B42}" type="presParOf" srcId="{793221C3-0162-42AD-A994-B3E75BD67913}" destId="{96245548-2578-4003-9660-76EF803470A8}" srcOrd="1" destOrd="0" presId="urn:microsoft.com/office/officeart/2005/8/layout/hProcess9"/>
    <dgm:cxn modelId="{F733EC8B-8983-4E81-95AA-D1C7A21014C5}" type="presParOf" srcId="{96245548-2578-4003-9660-76EF803470A8}" destId="{0B0496AD-4DFB-41EB-A5BA-75BD98F49418}" srcOrd="0" destOrd="0" presId="urn:microsoft.com/office/officeart/2005/8/layout/hProcess9"/>
    <dgm:cxn modelId="{5E24DAAB-BFE0-48EB-868F-A41DDEE0D7CF}" type="presParOf" srcId="{96245548-2578-4003-9660-76EF803470A8}" destId="{1B7C2D9C-30C4-49AA-A08D-5EAFDACA6462}" srcOrd="1" destOrd="0" presId="urn:microsoft.com/office/officeart/2005/8/layout/hProcess9"/>
    <dgm:cxn modelId="{80062C35-C223-46B6-9D16-4372B2EB808D}" type="presParOf" srcId="{96245548-2578-4003-9660-76EF803470A8}" destId="{91B5406A-EAC5-4E36-B436-A601570DD158}" srcOrd="2" destOrd="0" presId="urn:microsoft.com/office/officeart/2005/8/layout/hProcess9"/>
    <dgm:cxn modelId="{E1A3DFE6-7A15-4448-B2C3-6B2E24DF76A8}" type="presParOf" srcId="{96245548-2578-4003-9660-76EF803470A8}" destId="{882F10A2-131C-4A79-A4F7-6CE935EEB3AB}" srcOrd="3" destOrd="0" presId="urn:microsoft.com/office/officeart/2005/8/layout/hProcess9"/>
    <dgm:cxn modelId="{A3A01DD4-DEE8-4D63-B7BE-99C71B6F9D3A}" type="presParOf" srcId="{96245548-2578-4003-9660-76EF803470A8}" destId="{3C5F743C-0CAF-4B32-8C11-B818FD530CA9}" srcOrd="4" destOrd="0" presId="urn:microsoft.com/office/officeart/2005/8/layout/hProcess9"/>
    <dgm:cxn modelId="{7454501F-4BD0-4D6B-8050-F03E02DD2BF7}" type="presParOf" srcId="{96245548-2578-4003-9660-76EF803470A8}" destId="{81CBAF3E-6A84-4B45-AF48-B2E99FCDD8AB}" srcOrd="5" destOrd="0" presId="urn:microsoft.com/office/officeart/2005/8/layout/hProcess9"/>
    <dgm:cxn modelId="{3A3E2BB4-515B-4B0D-8C8F-5F67B0E86A15}" type="presParOf" srcId="{96245548-2578-4003-9660-76EF803470A8}" destId="{48BA01EA-D4E3-4C67-A158-543E7CC444BB}" srcOrd="6" destOrd="0" presId="urn:microsoft.com/office/officeart/2005/8/layout/hProcess9"/>
    <dgm:cxn modelId="{D8F39FAA-F1BD-4D91-92AB-7DDA2B4B68F8}" type="presParOf" srcId="{96245548-2578-4003-9660-76EF803470A8}" destId="{1B544599-33BA-41F8-8801-5B0EDDF02344}" srcOrd="7" destOrd="0" presId="urn:microsoft.com/office/officeart/2005/8/layout/hProcess9"/>
    <dgm:cxn modelId="{56FD3AF3-E354-4707-A546-C0BBB006A06F}" type="presParOf" srcId="{96245548-2578-4003-9660-76EF803470A8}" destId="{6B3FA433-A284-48C8-BFA0-2CE2541C91E3}" srcOrd="8" destOrd="0" presId="urn:microsoft.com/office/officeart/2005/8/layout/hProcess9"/>
    <dgm:cxn modelId="{1605D12E-7290-4DE9-84A0-3215BD21E52B}" type="presParOf" srcId="{96245548-2578-4003-9660-76EF803470A8}" destId="{D28A51E4-70DD-4F9D-A9BD-2D912C4F3FC5}" srcOrd="9" destOrd="0" presId="urn:microsoft.com/office/officeart/2005/8/layout/hProcess9"/>
    <dgm:cxn modelId="{FC66C713-ADE0-4F36-B4F0-EBB2CF8F83FC}" type="presParOf" srcId="{96245548-2578-4003-9660-76EF803470A8}" destId="{8766E8DC-4EFC-4C6E-A4DE-281D2B8C089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F71ECC-BD3D-4F62-8928-55824AB640D4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2FF6AA1F-6007-4AF7-89A5-4258EC909AD7}">
      <dgm:prSet/>
      <dgm:spPr/>
      <dgm:t>
        <a:bodyPr/>
        <a:lstStyle/>
        <a:p>
          <a:pPr rtl="0"/>
          <a:r>
            <a:rPr lang="en-US" dirty="0" smtClean="0"/>
            <a:t>Single-Blind Review</a:t>
          </a:r>
          <a:endParaRPr lang="en-US" dirty="0"/>
        </a:p>
      </dgm:t>
    </dgm:pt>
    <dgm:pt modelId="{80FD6861-C1A2-4826-ABC8-2B2E678F78E2}" type="parTrans" cxnId="{100D6E31-DB08-48D8-A997-0D988E92F40B}">
      <dgm:prSet/>
      <dgm:spPr/>
      <dgm:t>
        <a:bodyPr/>
        <a:lstStyle/>
        <a:p>
          <a:endParaRPr lang="en-US"/>
        </a:p>
      </dgm:t>
    </dgm:pt>
    <dgm:pt modelId="{73710182-D7AE-4538-90FA-09BE7644D443}" type="sibTrans" cxnId="{100D6E31-DB08-48D8-A997-0D988E92F40B}">
      <dgm:prSet/>
      <dgm:spPr/>
      <dgm:t>
        <a:bodyPr/>
        <a:lstStyle/>
        <a:p>
          <a:endParaRPr lang="en-US"/>
        </a:p>
      </dgm:t>
    </dgm:pt>
    <dgm:pt modelId="{2490C583-81A0-4E44-A6B0-118C412B7E67}">
      <dgm:prSet/>
      <dgm:spPr/>
      <dgm:t>
        <a:bodyPr/>
        <a:lstStyle/>
        <a:p>
          <a:pPr rtl="0"/>
          <a:r>
            <a:rPr lang="en-US" dirty="0" smtClean="0"/>
            <a:t>Reviewers are hidden from authors</a:t>
          </a:r>
          <a:endParaRPr lang="en-US" dirty="0"/>
        </a:p>
      </dgm:t>
    </dgm:pt>
    <dgm:pt modelId="{6452CA95-5EA1-4C50-9E27-E0DBCDF53DBE}" type="parTrans" cxnId="{60D92B60-2F1F-4E1E-9372-94CA02A33A91}">
      <dgm:prSet/>
      <dgm:spPr/>
      <dgm:t>
        <a:bodyPr/>
        <a:lstStyle/>
        <a:p>
          <a:endParaRPr lang="en-US"/>
        </a:p>
      </dgm:t>
    </dgm:pt>
    <dgm:pt modelId="{3F3C0832-98BF-4427-A8F5-DB87CB2D2054}" type="sibTrans" cxnId="{60D92B60-2F1F-4E1E-9372-94CA02A33A91}">
      <dgm:prSet/>
      <dgm:spPr/>
      <dgm:t>
        <a:bodyPr/>
        <a:lstStyle/>
        <a:p>
          <a:endParaRPr lang="en-US"/>
        </a:p>
      </dgm:t>
    </dgm:pt>
    <dgm:pt modelId="{35AA0671-949D-4F9C-BD64-32C6C1F0B9D9}">
      <dgm:prSet/>
      <dgm:spPr/>
      <dgm:t>
        <a:bodyPr/>
        <a:lstStyle/>
        <a:p>
          <a:pPr rtl="0"/>
          <a:r>
            <a:rPr lang="en-US" dirty="0" smtClean="0"/>
            <a:t>Double-Blind Review: </a:t>
          </a:r>
          <a:endParaRPr lang="en-US" dirty="0"/>
        </a:p>
      </dgm:t>
    </dgm:pt>
    <dgm:pt modelId="{C902B837-8789-4713-8241-0A36165D5BF9}" type="parTrans" cxnId="{2C154582-84F8-4650-8102-F56AEF8C5626}">
      <dgm:prSet/>
      <dgm:spPr/>
      <dgm:t>
        <a:bodyPr/>
        <a:lstStyle/>
        <a:p>
          <a:endParaRPr lang="en-US"/>
        </a:p>
      </dgm:t>
    </dgm:pt>
    <dgm:pt modelId="{2A844570-83F3-49E3-A6C2-4564BFB49A2F}" type="sibTrans" cxnId="{2C154582-84F8-4650-8102-F56AEF8C5626}">
      <dgm:prSet/>
      <dgm:spPr/>
      <dgm:t>
        <a:bodyPr/>
        <a:lstStyle/>
        <a:p>
          <a:endParaRPr lang="en-US"/>
        </a:p>
      </dgm:t>
    </dgm:pt>
    <dgm:pt modelId="{C6CE4092-CA7A-474B-B0AA-0E24535AB937}">
      <dgm:prSet/>
      <dgm:spPr/>
      <dgm:t>
        <a:bodyPr/>
        <a:lstStyle/>
        <a:p>
          <a:pPr rtl="0"/>
          <a:r>
            <a:rPr lang="en-US" dirty="0" smtClean="0"/>
            <a:t>Both reviewers and authors remain anonymous.</a:t>
          </a:r>
          <a:endParaRPr lang="en-US" dirty="0"/>
        </a:p>
      </dgm:t>
    </dgm:pt>
    <dgm:pt modelId="{CE9CC802-9D2E-462C-8593-99B0F480FBD3}" type="parTrans" cxnId="{8535AEBD-CB3F-45C7-889F-1D72B38655AF}">
      <dgm:prSet/>
      <dgm:spPr/>
      <dgm:t>
        <a:bodyPr/>
        <a:lstStyle/>
        <a:p>
          <a:endParaRPr lang="en-US"/>
        </a:p>
      </dgm:t>
    </dgm:pt>
    <dgm:pt modelId="{4999BF55-DBDD-49AE-AD19-CA18C5A140B2}" type="sibTrans" cxnId="{8535AEBD-CB3F-45C7-889F-1D72B38655AF}">
      <dgm:prSet/>
      <dgm:spPr/>
      <dgm:t>
        <a:bodyPr/>
        <a:lstStyle/>
        <a:p>
          <a:endParaRPr lang="en-US"/>
        </a:p>
      </dgm:t>
    </dgm:pt>
    <dgm:pt modelId="{D5D8BA42-E387-4753-A68D-A1F3663ABC19}">
      <dgm:prSet/>
      <dgm:spPr/>
      <dgm:t>
        <a:bodyPr/>
        <a:lstStyle/>
        <a:p>
          <a:pPr rtl="0"/>
          <a:r>
            <a:rPr lang="en-US" dirty="0" smtClean="0"/>
            <a:t>Open Review</a:t>
          </a:r>
          <a:endParaRPr lang="en-US" dirty="0"/>
        </a:p>
      </dgm:t>
    </dgm:pt>
    <dgm:pt modelId="{B8F38478-88D6-4639-BC4C-2347B78C969E}" type="parTrans" cxnId="{586F705E-D600-4575-9C0E-3F5FB5DF27F1}">
      <dgm:prSet/>
      <dgm:spPr/>
      <dgm:t>
        <a:bodyPr/>
        <a:lstStyle/>
        <a:p>
          <a:endParaRPr lang="en-US"/>
        </a:p>
      </dgm:t>
    </dgm:pt>
    <dgm:pt modelId="{C7595C5E-21A1-4541-8452-C263E93DF494}" type="sibTrans" cxnId="{586F705E-D600-4575-9C0E-3F5FB5DF27F1}">
      <dgm:prSet/>
      <dgm:spPr/>
      <dgm:t>
        <a:bodyPr/>
        <a:lstStyle/>
        <a:p>
          <a:endParaRPr lang="en-US"/>
        </a:p>
      </dgm:t>
    </dgm:pt>
    <dgm:pt modelId="{0D8B1D05-C254-4711-AE51-F8D325F23B08}">
      <dgm:prSet/>
      <dgm:spPr/>
      <dgm:t>
        <a:bodyPr/>
        <a:lstStyle/>
        <a:p>
          <a:pPr rtl="0"/>
          <a:r>
            <a:rPr lang="en-US" dirty="0" smtClean="0"/>
            <a:t>Reviewer and author are known to each other.</a:t>
          </a:r>
          <a:endParaRPr lang="en-US" dirty="0"/>
        </a:p>
      </dgm:t>
    </dgm:pt>
    <dgm:pt modelId="{9798314A-41B4-4265-BFC5-B0785CB85EFD}" type="parTrans" cxnId="{A3CD0051-696C-4101-BCA6-E2DA0A3C32C4}">
      <dgm:prSet/>
      <dgm:spPr/>
      <dgm:t>
        <a:bodyPr/>
        <a:lstStyle/>
        <a:p>
          <a:endParaRPr lang="en-US"/>
        </a:p>
      </dgm:t>
    </dgm:pt>
    <dgm:pt modelId="{1B010249-A6F6-4B6B-8478-F1CE111BF7F6}" type="sibTrans" cxnId="{A3CD0051-696C-4101-BCA6-E2DA0A3C32C4}">
      <dgm:prSet/>
      <dgm:spPr/>
      <dgm:t>
        <a:bodyPr/>
        <a:lstStyle/>
        <a:p>
          <a:endParaRPr lang="en-US"/>
        </a:p>
      </dgm:t>
    </dgm:pt>
    <dgm:pt modelId="{358403B7-8161-4592-9DB1-29BEF9B63F59}" type="pres">
      <dgm:prSet presAssocID="{63F71ECC-BD3D-4F62-8928-55824AB640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2675FE-E41B-4452-A9C7-A3ACC87A66C3}" type="pres">
      <dgm:prSet presAssocID="{2FF6AA1F-6007-4AF7-89A5-4258EC909AD7}" presName="linNode" presStyleCnt="0"/>
      <dgm:spPr/>
      <dgm:t>
        <a:bodyPr/>
        <a:lstStyle/>
        <a:p>
          <a:endParaRPr lang="en-US"/>
        </a:p>
      </dgm:t>
    </dgm:pt>
    <dgm:pt modelId="{C6BAEAFB-D279-4A74-8076-E9728191558A}" type="pres">
      <dgm:prSet presAssocID="{2FF6AA1F-6007-4AF7-89A5-4258EC909AD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EC2E8-4068-4682-AA73-76E704A20B1B}" type="pres">
      <dgm:prSet presAssocID="{2FF6AA1F-6007-4AF7-89A5-4258EC909AD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9664D4-2250-41F2-93D3-6064D7AABB56}" type="pres">
      <dgm:prSet presAssocID="{73710182-D7AE-4538-90FA-09BE7644D443}" presName="sp" presStyleCnt="0"/>
      <dgm:spPr/>
      <dgm:t>
        <a:bodyPr/>
        <a:lstStyle/>
        <a:p>
          <a:endParaRPr lang="en-US"/>
        </a:p>
      </dgm:t>
    </dgm:pt>
    <dgm:pt modelId="{63858BBA-670E-4298-88C3-07CF550FF6C0}" type="pres">
      <dgm:prSet presAssocID="{35AA0671-949D-4F9C-BD64-32C6C1F0B9D9}" presName="linNode" presStyleCnt="0"/>
      <dgm:spPr/>
      <dgm:t>
        <a:bodyPr/>
        <a:lstStyle/>
        <a:p>
          <a:endParaRPr lang="en-US"/>
        </a:p>
      </dgm:t>
    </dgm:pt>
    <dgm:pt modelId="{A43C3CA5-90E2-4BD5-94E2-04A4E3A3BF36}" type="pres">
      <dgm:prSet presAssocID="{35AA0671-949D-4F9C-BD64-32C6C1F0B9D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2CCE4-C126-4CCB-8F4E-30BB243DC3BF}" type="pres">
      <dgm:prSet presAssocID="{35AA0671-949D-4F9C-BD64-32C6C1F0B9D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DA93D-77E6-4A03-8B89-4CF102DDACE5}" type="pres">
      <dgm:prSet presAssocID="{2A844570-83F3-49E3-A6C2-4564BFB49A2F}" presName="sp" presStyleCnt="0"/>
      <dgm:spPr/>
      <dgm:t>
        <a:bodyPr/>
        <a:lstStyle/>
        <a:p>
          <a:endParaRPr lang="en-US"/>
        </a:p>
      </dgm:t>
    </dgm:pt>
    <dgm:pt modelId="{C57DE4DA-6849-4368-908A-CB2AC3648103}" type="pres">
      <dgm:prSet presAssocID="{D5D8BA42-E387-4753-A68D-A1F3663ABC19}" presName="linNode" presStyleCnt="0"/>
      <dgm:spPr/>
      <dgm:t>
        <a:bodyPr/>
        <a:lstStyle/>
        <a:p>
          <a:endParaRPr lang="en-US"/>
        </a:p>
      </dgm:t>
    </dgm:pt>
    <dgm:pt modelId="{EC2BD2D8-CA3A-4A86-B27F-91B816DA4217}" type="pres">
      <dgm:prSet presAssocID="{D5D8BA42-E387-4753-A68D-A1F3663ABC1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F943B-E8D4-437C-93F2-F07C7A69D74C}" type="pres">
      <dgm:prSet presAssocID="{D5D8BA42-E387-4753-A68D-A1F3663ABC1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CD0051-696C-4101-BCA6-E2DA0A3C32C4}" srcId="{D5D8BA42-E387-4753-A68D-A1F3663ABC19}" destId="{0D8B1D05-C254-4711-AE51-F8D325F23B08}" srcOrd="0" destOrd="0" parTransId="{9798314A-41B4-4265-BFC5-B0785CB85EFD}" sibTransId="{1B010249-A6F6-4B6B-8478-F1CE111BF7F6}"/>
    <dgm:cxn modelId="{B93BA482-640C-4574-B64A-668768201B14}" type="presOf" srcId="{2490C583-81A0-4E44-A6B0-118C412B7E67}" destId="{A50EC2E8-4068-4682-AA73-76E704A20B1B}" srcOrd="0" destOrd="0" presId="urn:microsoft.com/office/officeart/2005/8/layout/vList5"/>
    <dgm:cxn modelId="{100D6E31-DB08-48D8-A997-0D988E92F40B}" srcId="{63F71ECC-BD3D-4F62-8928-55824AB640D4}" destId="{2FF6AA1F-6007-4AF7-89A5-4258EC909AD7}" srcOrd="0" destOrd="0" parTransId="{80FD6861-C1A2-4826-ABC8-2B2E678F78E2}" sibTransId="{73710182-D7AE-4538-90FA-09BE7644D443}"/>
    <dgm:cxn modelId="{60D92B60-2F1F-4E1E-9372-94CA02A33A91}" srcId="{2FF6AA1F-6007-4AF7-89A5-4258EC909AD7}" destId="{2490C583-81A0-4E44-A6B0-118C412B7E67}" srcOrd="0" destOrd="0" parTransId="{6452CA95-5EA1-4C50-9E27-E0DBCDF53DBE}" sibTransId="{3F3C0832-98BF-4427-A8F5-DB87CB2D2054}"/>
    <dgm:cxn modelId="{4DFAA28C-F955-41B4-A6A5-93AF617ECEA3}" type="presOf" srcId="{35AA0671-949D-4F9C-BD64-32C6C1F0B9D9}" destId="{A43C3CA5-90E2-4BD5-94E2-04A4E3A3BF36}" srcOrd="0" destOrd="0" presId="urn:microsoft.com/office/officeart/2005/8/layout/vList5"/>
    <dgm:cxn modelId="{586F705E-D600-4575-9C0E-3F5FB5DF27F1}" srcId="{63F71ECC-BD3D-4F62-8928-55824AB640D4}" destId="{D5D8BA42-E387-4753-A68D-A1F3663ABC19}" srcOrd="2" destOrd="0" parTransId="{B8F38478-88D6-4639-BC4C-2347B78C969E}" sibTransId="{C7595C5E-21A1-4541-8452-C263E93DF494}"/>
    <dgm:cxn modelId="{7EB39028-2306-4505-ADB0-C779A692199A}" type="presOf" srcId="{D5D8BA42-E387-4753-A68D-A1F3663ABC19}" destId="{EC2BD2D8-CA3A-4A86-B27F-91B816DA4217}" srcOrd="0" destOrd="0" presId="urn:microsoft.com/office/officeart/2005/8/layout/vList5"/>
    <dgm:cxn modelId="{2C154582-84F8-4650-8102-F56AEF8C5626}" srcId="{63F71ECC-BD3D-4F62-8928-55824AB640D4}" destId="{35AA0671-949D-4F9C-BD64-32C6C1F0B9D9}" srcOrd="1" destOrd="0" parTransId="{C902B837-8789-4713-8241-0A36165D5BF9}" sibTransId="{2A844570-83F3-49E3-A6C2-4564BFB49A2F}"/>
    <dgm:cxn modelId="{02C93626-9A3E-4414-9CD2-D11E050BAB34}" type="presOf" srcId="{63F71ECC-BD3D-4F62-8928-55824AB640D4}" destId="{358403B7-8161-4592-9DB1-29BEF9B63F59}" srcOrd="0" destOrd="0" presId="urn:microsoft.com/office/officeart/2005/8/layout/vList5"/>
    <dgm:cxn modelId="{582D1923-7EF8-43DD-8278-A22BFFABBAA7}" type="presOf" srcId="{0D8B1D05-C254-4711-AE51-F8D325F23B08}" destId="{B42F943B-E8D4-437C-93F2-F07C7A69D74C}" srcOrd="0" destOrd="0" presId="urn:microsoft.com/office/officeart/2005/8/layout/vList5"/>
    <dgm:cxn modelId="{CB160F14-8F34-4F69-A040-64A1B6F73F1C}" type="presOf" srcId="{2FF6AA1F-6007-4AF7-89A5-4258EC909AD7}" destId="{C6BAEAFB-D279-4A74-8076-E9728191558A}" srcOrd="0" destOrd="0" presId="urn:microsoft.com/office/officeart/2005/8/layout/vList5"/>
    <dgm:cxn modelId="{8535AEBD-CB3F-45C7-889F-1D72B38655AF}" srcId="{35AA0671-949D-4F9C-BD64-32C6C1F0B9D9}" destId="{C6CE4092-CA7A-474B-B0AA-0E24535AB937}" srcOrd="0" destOrd="0" parTransId="{CE9CC802-9D2E-462C-8593-99B0F480FBD3}" sibTransId="{4999BF55-DBDD-49AE-AD19-CA18C5A140B2}"/>
    <dgm:cxn modelId="{823AA756-EC46-487B-BB38-CFDE73E77F41}" type="presOf" srcId="{C6CE4092-CA7A-474B-B0AA-0E24535AB937}" destId="{E582CCE4-C126-4CCB-8F4E-30BB243DC3BF}" srcOrd="0" destOrd="0" presId="urn:microsoft.com/office/officeart/2005/8/layout/vList5"/>
    <dgm:cxn modelId="{19F5F35F-A7A7-47D9-B1A7-24C5CEF9F153}" type="presParOf" srcId="{358403B7-8161-4592-9DB1-29BEF9B63F59}" destId="{132675FE-E41B-4452-A9C7-A3ACC87A66C3}" srcOrd="0" destOrd="0" presId="urn:microsoft.com/office/officeart/2005/8/layout/vList5"/>
    <dgm:cxn modelId="{F0B091CA-92CA-425D-8E6A-D04C7456F307}" type="presParOf" srcId="{132675FE-E41B-4452-A9C7-A3ACC87A66C3}" destId="{C6BAEAFB-D279-4A74-8076-E9728191558A}" srcOrd="0" destOrd="0" presId="urn:microsoft.com/office/officeart/2005/8/layout/vList5"/>
    <dgm:cxn modelId="{13959AED-1863-4E77-8B25-20261EBF4229}" type="presParOf" srcId="{132675FE-E41B-4452-A9C7-A3ACC87A66C3}" destId="{A50EC2E8-4068-4682-AA73-76E704A20B1B}" srcOrd="1" destOrd="0" presId="urn:microsoft.com/office/officeart/2005/8/layout/vList5"/>
    <dgm:cxn modelId="{36B1290A-A7F2-42E3-BA8B-23D134240F9D}" type="presParOf" srcId="{358403B7-8161-4592-9DB1-29BEF9B63F59}" destId="{129664D4-2250-41F2-93D3-6064D7AABB56}" srcOrd="1" destOrd="0" presId="urn:microsoft.com/office/officeart/2005/8/layout/vList5"/>
    <dgm:cxn modelId="{91EAE6D3-E5A5-4FE5-ACA6-24CC660AADF6}" type="presParOf" srcId="{358403B7-8161-4592-9DB1-29BEF9B63F59}" destId="{63858BBA-670E-4298-88C3-07CF550FF6C0}" srcOrd="2" destOrd="0" presId="urn:microsoft.com/office/officeart/2005/8/layout/vList5"/>
    <dgm:cxn modelId="{A91601C3-D252-41E9-9C06-E8BE7A8190A0}" type="presParOf" srcId="{63858BBA-670E-4298-88C3-07CF550FF6C0}" destId="{A43C3CA5-90E2-4BD5-94E2-04A4E3A3BF36}" srcOrd="0" destOrd="0" presId="urn:microsoft.com/office/officeart/2005/8/layout/vList5"/>
    <dgm:cxn modelId="{31303C13-9620-4B97-A0AA-CB3BF74D72E9}" type="presParOf" srcId="{63858BBA-670E-4298-88C3-07CF550FF6C0}" destId="{E582CCE4-C126-4CCB-8F4E-30BB243DC3BF}" srcOrd="1" destOrd="0" presId="urn:microsoft.com/office/officeart/2005/8/layout/vList5"/>
    <dgm:cxn modelId="{C8419D47-196E-40C7-A5F6-92E24BFC2FEB}" type="presParOf" srcId="{358403B7-8161-4592-9DB1-29BEF9B63F59}" destId="{563DA93D-77E6-4A03-8B89-4CF102DDACE5}" srcOrd="3" destOrd="0" presId="urn:microsoft.com/office/officeart/2005/8/layout/vList5"/>
    <dgm:cxn modelId="{368E6111-FFA9-4573-A08F-0DDA33EA9ED6}" type="presParOf" srcId="{358403B7-8161-4592-9DB1-29BEF9B63F59}" destId="{C57DE4DA-6849-4368-908A-CB2AC3648103}" srcOrd="4" destOrd="0" presId="urn:microsoft.com/office/officeart/2005/8/layout/vList5"/>
    <dgm:cxn modelId="{58017A25-92B4-4959-BE21-B0CF85711A01}" type="presParOf" srcId="{C57DE4DA-6849-4368-908A-CB2AC3648103}" destId="{EC2BD2D8-CA3A-4A86-B27F-91B816DA4217}" srcOrd="0" destOrd="0" presId="urn:microsoft.com/office/officeart/2005/8/layout/vList5"/>
    <dgm:cxn modelId="{DC5E699E-339B-4AA0-B6CE-F74E358664B5}" type="presParOf" srcId="{C57DE4DA-6849-4368-908A-CB2AC3648103}" destId="{B42F943B-E8D4-437C-93F2-F07C7A69D74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BF846C-3F98-467C-A3FA-5868FBA723EC}" type="doc">
      <dgm:prSet loTypeId="urn:microsoft.com/office/officeart/2005/8/layout/vList5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3268130-6306-40C4-83F0-616F5270E01F}">
      <dgm:prSet/>
      <dgm:spPr/>
      <dgm:t>
        <a:bodyPr/>
        <a:lstStyle/>
        <a:p>
          <a:pPr rtl="0"/>
          <a:r>
            <a:rPr lang="en-US" dirty="0" smtClean="0"/>
            <a:t>Abstract</a:t>
          </a:r>
          <a:endParaRPr lang="en-US" dirty="0"/>
        </a:p>
      </dgm:t>
    </dgm:pt>
    <dgm:pt modelId="{5E76550D-5CCD-4275-9A29-41634650367E}" type="parTrans" cxnId="{2B7ADCB6-EB8C-403B-A6C2-18F6AEA19655}">
      <dgm:prSet/>
      <dgm:spPr/>
      <dgm:t>
        <a:bodyPr/>
        <a:lstStyle/>
        <a:p>
          <a:endParaRPr lang="en-US"/>
        </a:p>
      </dgm:t>
    </dgm:pt>
    <dgm:pt modelId="{C66AC127-4CA8-4FB2-9677-DADED103DE77}" type="sibTrans" cxnId="{2B7ADCB6-EB8C-403B-A6C2-18F6AEA19655}">
      <dgm:prSet/>
      <dgm:spPr/>
      <dgm:t>
        <a:bodyPr/>
        <a:lstStyle/>
        <a:p>
          <a:endParaRPr lang="en-US"/>
        </a:p>
      </dgm:t>
    </dgm:pt>
    <dgm:pt modelId="{B19819CD-F3AB-4082-9CCA-3D78F6704BB1}">
      <dgm:prSet/>
      <dgm:spPr/>
      <dgm:t>
        <a:bodyPr/>
        <a:lstStyle/>
        <a:p>
          <a:pPr rtl="0"/>
          <a:r>
            <a:rPr lang="en-US" dirty="0" smtClean="0"/>
            <a:t>Introduction</a:t>
          </a:r>
          <a:endParaRPr lang="en-US" dirty="0"/>
        </a:p>
      </dgm:t>
    </dgm:pt>
    <dgm:pt modelId="{E03BF2BB-0278-4B9A-BFBB-000A867FC46D}" type="parTrans" cxnId="{E5ED114B-F774-4FE8-A5EA-6E0E6BE3A63E}">
      <dgm:prSet/>
      <dgm:spPr/>
      <dgm:t>
        <a:bodyPr/>
        <a:lstStyle/>
        <a:p>
          <a:endParaRPr lang="en-US"/>
        </a:p>
      </dgm:t>
    </dgm:pt>
    <dgm:pt modelId="{DD21295A-B8EF-464F-893D-B82FE3E2021A}" type="sibTrans" cxnId="{E5ED114B-F774-4FE8-A5EA-6E0E6BE3A63E}">
      <dgm:prSet/>
      <dgm:spPr/>
      <dgm:t>
        <a:bodyPr/>
        <a:lstStyle/>
        <a:p>
          <a:endParaRPr lang="en-US"/>
        </a:p>
      </dgm:t>
    </dgm:pt>
    <dgm:pt modelId="{7F1C29D6-B548-4E39-BA76-97F7FE1EF293}">
      <dgm:prSet/>
      <dgm:spPr/>
      <dgm:t>
        <a:bodyPr/>
        <a:lstStyle/>
        <a:p>
          <a:pPr rtl="0"/>
          <a:r>
            <a:rPr lang="en-US" dirty="0" smtClean="0"/>
            <a:t>Method</a:t>
          </a:r>
          <a:endParaRPr lang="en-US" dirty="0"/>
        </a:p>
      </dgm:t>
    </dgm:pt>
    <dgm:pt modelId="{82B084D1-3396-419F-8EEF-D20876ADBDC6}" type="parTrans" cxnId="{6FB5B653-ADBF-4793-9F5C-2354FB7537DA}">
      <dgm:prSet/>
      <dgm:spPr/>
      <dgm:t>
        <a:bodyPr/>
        <a:lstStyle/>
        <a:p>
          <a:endParaRPr lang="en-US"/>
        </a:p>
      </dgm:t>
    </dgm:pt>
    <dgm:pt modelId="{DFFDF6F6-0984-4765-A6BD-B941B78474A2}" type="sibTrans" cxnId="{6FB5B653-ADBF-4793-9F5C-2354FB7537DA}">
      <dgm:prSet/>
      <dgm:spPr/>
      <dgm:t>
        <a:bodyPr/>
        <a:lstStyle/>
        <a:p>
          <a:endParaRPr lang="en-US"/>
        </a:p>
      </dgm:t>
    </dgm:pt>
    <dgm:pt modelId="{9511ADD0-0BF0-4DB9-8779-39159BD93913}">
      <dgm:prSet/>
      <dgm:spPr/>
      <dgm:t>
        <a:bodyPr/>
        <a:lstStyle/>
        <a:p>
          <a:pPr rtl="0"/>
          <a:r>
            <a:rPr lang="en-US" dirty="0" smtClean="0"/>
            <a:t>Results and Discussion</a:t>
          </a:r>
          <a:endParaRPr lang="en-US" dirty="0"/>
        </a:p>
      </dgm:t>
    </dgm:pt>
    <dgm:pt modelId="{227CAA4B-8CE0-4AE5-86AF-C71335B7613A}" type="parTrans" cxnId="{393450A9-AB12-4B36-A40B-90F0EDC4C3D2}">
      <dgm:prSet/>
      <dgm:spPr/>
      <dgm:t>
        <a:bodyPr/>
        <a:lstStyle/>
        <a:p>
          <a:endParaRPr lang="en-US"/>
        </a:p>
      </dgm:t>
    </dgm:pt>
    <dgm:pt modelId="{5845928A-75B7-4629-A280-5F5F366562A8}" type="sibTrans" cxnId="{393450A9-AB12-4B36-A40B-90F0EDC4C3D2}">
      <dgm:prSet/>
      <dgm:spPr/>
      <dgm:t>
        <a:bodyPr/>
        <a:lstStyle/>
        <a:p>
          <a:endParaRPr lang="en-US"/>
        </a:p>
      </dgm:t>
    </dgm:pt>
    <dgm:pt modelId="{656D87AE-5DF8-4728-8AB8-C078EB8EADE3}">
      <dgm:prSet/>
      <dgm:spPr/>
      <dgm:t>
        <a:bodyPr/>
        <a:lstStyle/>
        <a:p>
          <a:pPr rtl="0"/>
          <a:r>
            <a:rPr lang="en-US" dirty="0" smtClean="0"/>
            <a:t>References</a:t>
          </a:r>
          <a:endParaRPr lang="en-US" dirty="0"/>
        </a:p>
      </dgm:t>
    </dgm:pt>
    <dgm:pt modelId="{865B5E48-F7E3-47E5-8142-A88F2324800E}" type="parTrans" cxnId="{47C2F9C1-998C-483B-923C-3B9426345DB7}">
      <dgm:prSet/>
      <dgm:spPr/>
      <dgm:t>
        <a:bodyPr/>
        <a:lstStyle/>
        <a:p>
          <a:endParaRPr lang="en-US"/>
        </a:p>
      </dgm:t>
    </dgm:pt>
    <dgm:pt modelId="{37E07FBC-6816-4AF1-963F-7A6166C7A05B}" type="sibTrans" cxnId="{47C2F9C1-998C-483B-923C-3B9426345DB7}">
      <dgm:prSet/>
      <dgm:spPr/>
      <dgm:t>
        <a:bodyPr/>
        <a:lstStyle/>
        <a:p>
          <a:endParaRPr lang="en-US"/>
        </a:p>
      </dgm:t>
    </dgm:pt>
    <dgm:pt modelId="{703D8B5D-641F-4AAA-98B3-9DA7B06D50C4}">
      <dgm:prSet/>
      <dgm:spPr/>
      <dgm:t>
        <a:bodyPr/>
        <a:lstStyle/>
        <a:p>
          <a:pPr rtl="0"/>
          <a:r>
            <a:rPr lang="en-US" smtClean="0"/>
            <a:t>Conclusion</a:t>
          </a:r>
          <a:endParaRPr lang="en-US" dirty="0"/>
        </a:p>
      </dgm:t>
    </dgm:pt>
    <dgm:pt modelId="{B39FDE09-1D7B-41F8-9450-EEDDE730E9B5}" type="parTrans" cxnId="{A831D926-67FF-4135-9EC5-1FF85AEA619C}">
      <dgm:prSet/>
      <dgm:spPr/>
      <dgm:t>
        <a:bodyPr/>
        <a:lstStyle/>
        <a:p>
          <a:endParaRPr lang="en-US"/>
        </a:p>
      </dgm:t>
    </dgm:pt>
    <dgm:pt modelId="{DE1EA291-4DB7-4FBF-AE6B-B1E75E358878}" type="sibTrans" cxnId="{A831D926-67FF-4135-9EC5-1FF85AEA619C}">
      <dgm:prSet/>
      <dgm:spPr/>
      <dgm:t>
        <a:bodyPr/>
        <a:lstStyle/>
        <a:p>
          <a:endParaRPr lang="en-US"/>
        </a:p>
      </dgm:t>
    </dgm:pt>
    <dgm:pt modelId="{F3B943E0-1F1C-49B9-B06D-CDB24AD2289B}" type="pres">
      <dgm:prSet presAssocID="{29BF846C-3F98-467C-A3FA-5868FBA723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7034A1-8AE9-4B5B-9315-EDB1308857ED}" type="pres">
      <dgm:prSet presAssocID="{C3268130-6306-40C4-83F0-616F5270E01F}" presName="linNode" presStyleCnt="0"/>
      <dgm:spPr/>
      <dgm:t>
        <a:bodyPr/>
        <a:lstStyle/>
        <a:p>
          <a:endParaRPr lang="en-US"/>
        </a:p>
      </dgm:t>
    </dgm:pt>
    <dgm:pt modelId="{0E52C98B-22C1-4895-8787-69CAC628B536}" type="pres">
      <dgm:prSet presAssocID="{C3268130-6306-40C4-83F0-616F5270E01F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C0DB4-C690-461C-93AE-CFB39BB6427B}" type="pres">
      <dgm:prSet presAssocID="{C66AC127-4CA8-4FB2-9677-DADED103DE77}" presName="sp" presStyleCnt="0"/>
      <dgm:spPr/>
      <dgm:t>
        <a:bodyPr/>
        <a:lstStyle/>
        <a:p>
          <a:endParaRPr lang="en-US"/>
        </a:p>
      </dgm:t>
    </dgm:pt>
    <dgm:pt modelId="{8F77488C-CA8C-4277-A4FB-94C6BE4DB27D}" type="pres">
      <dgm:prSet presAssocID="{B19819CD-F3AB-4082-9CCA-3D78F6704BB1}" presName="linNode" presStyleCnt="0"/>
      <dgm:spPr/>
      <dgm:t>
        <a:bodyPr/>
        <a:lstStyle/>
        <a:p>
          <a:endParaRPr lang="en-US"/>
        </a:p>
      </dgm:t>
    </dgm:pt>
    <dgm:pt modelId="{E44593FB-135F-4E41-987C-398D08ED2387}" type="pres">
      <dgm:prSet presAssocID="{B19819CD-F3AB-4082-9CCA-3D78F6704BB1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EACA0-601C-47E1-99E2-9BCAC46DF6B5}" type="pres">
      <dgm:prSet presAssocID="{DD21295A-B8EF-464F-893D-B82FE3E2021A}" presName="sp" presStyleCnt="0"/>
      <dgm:spPr/>
      <dgm:t>
        <a:bodyPr/>
        <a:lstStyle/>
        <a:p>
          <a:endParaRPr lang="en-US"/>
        </a:p>
      </dgm:t>
    </dgm:pt>
    <dgm:pt modelId="{FB5F0499-0DA8-4E69-BBC1-504385E8518E}" type="pres">
      <dgm:prSet presAssocID="{7F1C29D6-B548-4E39-BA76-97F7FE1EF293}" presName="linNode" presStyleCnt="0"/>
      <dgm:spPr/>
      <dgm:t>
        <a:bodyPr/>
        <a:lstStyle/>
        <a:p>
          <a:endParaRPr lang="en-US"/>
        </a:p>
      </dgm:t>
    </dgm:pt>
    <dgm:pt modelId="{1CB5E2CE-165D-48C5-ACCF-AEA62298DA91}" type="pres">
      <dgm:prSet presAssocID="{7F1C29D6-B548-4E39-BA76-97F7FE1EF293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C6A546-3B8D-49AE-BECC-3C16124C5DC6}" type="pres">
      <dgm:prSet presAssocID="{DFFDF6F6-0984-4765-A6BD-B941B78474A2}" presName="sp" presStyleCnt="0"/>
      <dgm:spPr/>
      <dgm:t>
        <a:bodyPr/>
        <a:lstStyle/>
        <a:p>
          <a:endParaRPr lang="en-US"/>
        </a:p>
      </dgm:t>
    </dgm:pt>
    <dgm:pt modelId="{FAAB6192-8CEE-44FC-9526-543DD622155D}" type="pres">
      <dgm:prSet presAssocID="{9511ADD0-0BF0-4DB9-8779-39159BD93913}" presName="linNode" presStyleCnt="0"/>
      <dgm:spPr/>
      <dgm:t>
        <a:bodyPr/>
        <a:lstStyle/>
        <a:p>
          <a:endParaRPr lang="en-US"/>
        </a:p>
      </dgm:t>
    </dgm:pt>
    <dgm:pt modelId="{BBEDFAD9-A53D-4126-B6E6-FF424AB6F2DA}" type="pres">
      <dgm:prSet presAssocID="{9511ADD0-0BF0-4DB9-8779-39159BD93913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39537-02E7-4D13-97AE-E32F00D42700}" type="pres">
      <dgm:prSet presAssocID="{5845928A-75B7-4629-A280-5F5F366562A8}" presName="sp" presStyleCnt="0"/>
      <dgm:spPr/>
      <dgm:t>
        <a:bodyPr/>
        <a:lstStyle/>
        <a:p>
          <a:endParaRPr lang="en-US"/>
        </a:p>
      </dgm:t>
    </dgm:pt>
    <dgm:pt modelId="{50F0C266-FFE7-4393-ABD2-EEDEDA3577D9}" type="pres">
      <dgm:prSet presAssocID="{703D8B5D-641F-4AAA-98B3-9DA7B06D50C4}" presName="linNode" presStyleCnt="0"/>
      <dgm:spPr/>
    </dgm:pt>
    <dgm:pt modelId="{5815D666-C7D1-473F-AF97-DB35D9C4616A}" type="pres">
      <dgm:prSet presAssocID="{703D8B5D-641F-4AAA-98B3-9DA7B06D50C4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277B5-FCAB-429C-9399-F06884D8FA58}" type="pres">
      <dgm:prSet presAssocID="{DE1EA291-4DB7-4FBF-AE6B-B1E75E358878}" presName="sp" presStyleCnt="0"/>
      <dgm:spPr/>
    </dgm:pt>
    <dgm:pt modelId="{0E4DB8CB-AAD6-4D13-AB92-D73D08C41E65}" type="pres">
      <dgm:prSet presAssocID="{656D87AE-5DF8-4728-8AB8-C078EB8EADE3}" presName="linNode" presStyleCnt="0"/>
      <dgm:spPr/>
      <dgm:t>
        <a:bodyPr/>
        <a:lstStyle/>
        <a:p>
          <a:endParaRPr lang="en-US"/>
        </a:p>
      </dgm:t>
    </dgm:pt>
    <dgm:pt modelId="{5464C74E-6EF1-468C-AC3E-97FEB142EB6B}" type="pres">
      <dgm:prSet presAssocID="{656D87AE-5DF8-4728-8AB8-C078EB8EADE3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B5B653-ADBF-4793-9F5C-2354FB7537DA}" srcId="{29BF846C-3F98-467C-A3FA-5868FBA723EC}" destId="{7F1C29D6-B548-4E39-BA76-97F7FE1EF293}" srcOrd="2" destOrd="0" parTransId="{82B084D1-3396-419F-8EEF-D20876ADBDC6}" sibTransId="{DFFDF6F6-0984-4765-A6BD-B941B78474A2}"/>
    <dgm:cxn modelId="{58FB8A7B-53A8-41C8-8AE9-02A02490990E}" type="presOf" srcId="{9511ADD0-0BF0-4DB9-8779-39159BD93913}" destId="{BBEDFAD9-A53D-4126-B6E6-FF424AB6F2DA}" srcOrd="0" destOrd="0" presId="urn:microsoft.com/office/officeart/2005/8/layout/vList5"/>
    <dgm:cxn modelId="{47C2F9C1-998C-483B-923C-3B9426345DB7}" srcId="{29BF846C-3F98-467C-A3FA-5868FBA723EC}" destId="{656D87AE-5DF8-4728-8AB8-C078EB8EADE3}" srcOrd="5" destOrd="0" parTransId="{865B5E48-F7E3-47E5-8142-A88F2324800E}" sibTransId="{37E07FBC-6816-4AF1-963F-7A6166C7A05B}"/>
    <dgm:cxn modelId="{F540ED4C-684B-40C7-8A4C-C81C275EC25F}" type="presOf" srcId="{7F1C29D6-B548-4E39-BA76-97F7FE1EF293}" destId="{1CB5E2CE-165D-48C5-ACCF-AEA62298DA91}" srcOrd="0" destOrd="0" presId="urn:microsoft.com/office/officeart/2005/8/layout/vList5"/>
    <dgm:cxn modelId="{E5ED114B-F774-4FE8-A5EA-6E0E6BE3A63E}" srcId="{29BF846C-3F98-467C-A3FA-5868FBA723EC}" destId="{B19819CD-F3AB-4082-9CCA-3D78F6704BB1}" srcOrd="1" destOrd="0" parTransId="{E03BF2BB-0278-4B9A-BFBB-000A867FC46D}" sibTransId="{DD21295A-B8EF-464F-893D-B82FE3E2021A}"/>
    <dgm:cxn modelId="{B2E8E533-AD18-45E3-9942-CA592F2B6C58}" type="presOf" srcId="{C3268130-6306-40C4-83F0-616F5270E01F}" destId="{0E52C98B-22C1-4895-8787-69CAC628B536}" srcOrd="0" destOrd="0" presId="urn:microsoft.com/office/officeart/2005/8/layout/vList5"/>
    <dgm:cxn modelId="{5DACE42A-08DF-4CCB-BF56-6C5E15CECD12}" type="presOf" srcId="{B19819CD-F3AB-4082-9CCA-3D78F6704BB1}" destId="{E44593FB-135F-4E41-987C-398D08ED2387}" srcOrd="0" destOrd="0" presId="urn:microsoft.com/office/officeart/2005/8/layout/vList5"/>
    <dgm:cxn modelId="{2B7ADCB6-EB8C-403B-A6C2-18F6AEA19655}" srcId="{29BF846C-3F98-467C-A3FA-5868FBA723EC}" destId="{C3268130-6306-40C4-83F0-616F5270E01F}" srcOrd="0" destOrd="0" parTransId="{5E76550D-5CCD-4275-9A29-41634650367E}" sibTransId="{C66AC127-4CA8-4FB2-9677-DADED103DE77}"/>
    <dgm:cxn modelId="{7780F7BC-8891-4C4E-9935-7FFAAD3EAD25}" type="presOf" srcId="{703D8B5D-641F-4AAA-98B3-9DA7B06D50C4}" destId="{5815D666-C7D1-473F-AF97-DB35D9C4616A}" srcOrd="0" destOrd="0" presId="urn:microsoft.com/office/officeart/2005/8/layout/vList5"/>
    <dgm:cxn modelId="{192F1272-0D0F-4F47-8736-ECB3F97BDC48}" type="presOf" srcId="{656D87AE-5DF8-4728-8AB8-C078EB8EADE3}" destId="{5464C74E-6EF1-468C-AC3E-97FEB142EB6B}" srcOrd="0" destOrd="0" presId="urn:microsoft.com/office/officeart/2005/8/layout/vList5"/>
    <dgm:cxn modelId="{393450A9-AB12-4B36-A40B-90F0EDC4C3D2}" srcId="{29BF846C-3F98-467C-A3FA-5868FBA723EC}" destId="{9511ADD0-0BF0-4DB9-8779-39159BD93913}" srcOrd="3" destOrd="0" parTransId="{227CAA4B-8CE0-4AE5-86AF-C71335B7613A}" sibTransId="{5845928A-75B7-4629-A280-5F5F366562A8}"/>
    <dgm:cxn modelId="{2CBF38D7-5A52-4A00-834A-FF23BC4EBFC6}" type="presOf" srcId="{29BF846C-3F98-467C-A3FA-5868FBA723EC}" destId="{F3B943E0-1F1C-49B9-B06D-CDB24AD2289B}" srcOrd="0" destOrd="0" presId="urn:microsoft.com/office/officeart/2005/8/layout/vList5"/>
    <dgm:cxn modelId="{A831D926-67FF-4135-9EC5-1FF85AEA619C}" srcId="{29BF846C-3F98-467C-A3FA-5868FBA723EC}" destId="{703D8B5D-641F-4AAA-98B3-9DA7B06D50C4}" srcOrd="4" destOrd="0" parTransId="{B39FDE09-1D7B-41F8-9450-EEDDE730E9B5}" sibTransId="{DE1EA291-4DB7-4FBF-AE6B-B1E75E358878}"/>
    <dgm:cxn modelId="{DB3096BD-6704-4184-A997-7D23D7D9B6C2}" type="presParOf" srcId="{F3B943E0-1F1C-49B9-B06D-CDB24AD2289B}" destId="{C37034A1-8AE9-4B5B-9315-EDB1308857ED}" srcOrd="0" destOrd="0" presId="urn:microsoft.com/office/officeart/2005/8/layout/vList5"/>
    <dgm:cxn modelId="{EC7457A3-3AF0-497B-9655-994C79B965F2}" type="presParOf" srcId="{C37034A1-8AE9-4B5B-9315-EDB1308857ED}" destId="{0E52C98B-22C1-4895-8787-69CAC628B536}" srcOrd="0" destOrd="0" presId="urn:microsoft.com/office/officeart/2005/8/layout/vList5"/>
    <dgm:cxn modelId="{4250786D-689A-462B-9B8F-5D0940F58065}" type="presParOf" srcId="{F3B943E0-1F1C-49B9-B06D-CDB24AD2289B}" destId="{6C3C0DB4-C690-461C-93AE-CFB39BB6427B}" srcOrd="1" destOrd="0" presId="urn:microsoft.com/office/officeart/2005/8/layout/vList5"/>
    <dgm:cxn modelId="{6233B8E2-F27B-4C96-9ADF-903624B338B4}" type="presParOf" srcId="{F3B943E0-1F1C-49B9-B06D-CDB24AD2289B}" destId="{8F77488C-CA8C-4277-A4FB-94C6BE4DB27D}" srcOrd="2" destOrd="0" presId="urn:microsoft.com/office/officeart/2005/8/layout/vList5"/>
    <dgm:cxn modelId="{3361A742-8504-4459-80A6-843DCD4E3371}" type="presParOf" srcId="{8F77488C-CA8C-4277-A4FB-94C6BE4DB27D}" destId="{E44593FB-135F-4E41-987C-398D08ED2387}" srcOrd="0" destOrd="0" presId="urn:microsoft.com/office/officeart/2005/8/layout/vList5"/>
    <dgm:cxn modelId="{FF558D4C-4CA7-4EA1-A611-815484FFDD21}" type="presParOf" srcId="{F3B943E0-1F1C-49B9-B06D-CDB24AD2289B}" destId="{94BEACA0-601C-47E1-99E2-9BCAC46DF6B5}" srcOrd="3" destOrd="0" presId="urn:microsoft.com/office/officeart/2005/8/layout/vList5"/>
    <dgm:cxn modelId="{0449FFA8-7405-462A-BADD-9D23476E44B2}" type="presParOf" srcId="{F3B943E0-1F1C-49B9-B06D-CDB24AD2289B}" destId="{FB5F0499-0DA8-4E69-BBC1-504385E8518E}" srcOrd="4" destOrd="0" presId="urn:microsoft.com/office/officeart/2005/8/layout/vList5"/>
    <dgm:cxn modelId="{100A4B82-2559-4550-8AB3-473EBA3492DC}" type="presParOf" srcId="{FB5F0499-0DA8-4E69-BBC1-504385E8518E}" destId="{1CB5E2CE-165D-48C5-ACCF-AEA62298DA91}" srcOrd="0" destOrd="0" presId="urn:microsoft.com/office/officeart/2005/8/layout/vList5"/>
    <dgm:cxn modelId="{8F2D5032-0B39-452C-81B0-C3834B17C6B7}" type="presParOf" srcId="{F3B943E0-1F1C-49B9-B06D-CDB24AD2289B}" destId="{C3C6A546-3B8D-49AE-BECC-3C16124C5DC6}" srcOrd="5" destOrd="0" presId="urn:microsoft.com/office/officeart/2005/8/layout/vList5"/>
    <dgm:cxn modelId="{69F4561A-F39E-43AB-9F19-D80B8FC95F23}" type="presParOf" srcId="{F3B943E0-1F1C-49B9-B06D-CDB24AD2289B}" destId="{FAAB6192-8CEE-44FC-9526-543DD622155D}" srcOrd="6" destOrd="0" presId="urn:microsoft.com/office/officeart/2005/8/layout/vList5"/>
    <dgm:cxn modelId="{EF3FC890-5E5F-45AD-B105-9DCC8AB68565}" type="presParOf" srcId="{FAAB6192-8CEE-44FC-9526-543DD622155D}" destId="{BBEDFAD9-A53D-4126-B6E6-FF424AB6F2DA}" srcOrd="0" destOrd="0" presId="urn:microsoft.com/office/officeart/2005/8/layout/vList5"/>
    <dgm:cxn modelId="{07D9DAEC-068C-4205-9442-577BFDDCF750}" type="presParOf" srcId="{F3B943E0-1F1C-49B9-B06D-CDB24AD2289B}" destId="{14339537-02E7-4D13-97AE-E32F00D42700}" srcOrd="7" destOrd="0" presId="urn:microsoft.com/office/officeart/2005/8/layout/vList5"/>
    <dgm:cxn modelId="{7143FC9D-1EEA-4617-A017-09820963F755}" type="presParOf" srcId="{F3B943E0-1F1C-49B9-B06D-CDB24AD2289B}" destId="{50F0C266-FFE7-4393-ABD2-EEDEDA3577D9}" srcOrd="8" destOrd="0" presId="urn:microsoft.com/office/officeart/2005/8/layout/vList5"/>
    <dgm:cxn modelId="{C757D452-73EF-487A-9DE3-8DC2CB31613F}" type="presParOf" srcId="{50F0C266-FFE7-4393-ABD2-EEDEDA3577D9}" destId="{5815D666-C7D1-473F-AF97-DB35D9C4616A}" srcOrd="0" destOrd="0" presId="urn:microsoft.com/office/officeart/2005/8/layout/vList5"/>
    <dgm:cxn modelId="{B1D208BD-30DF-4C45-A623-D55637DD00DD}" type="presParOf" srcId="{F3B943E0-1F1C-49B9-B06D-CDB24AD2289B}" destId="{848277B5-FCAB-429C-9399-F06884D8FA58}" srcOrd="9" destOrd="0" presId="urn:microsoft.com/office/officeart/2005/8/layout/vList5"/>
    <dgm:cxn modelId="{9AC827EE-AEE2-4618-A144-401A7E7685A5}" type="presParOf" srcId="{F3B943E0-1F1C-49B9-B06D-CDB24AD2289B}" destId="{0E4DB8CB-AAD6-4D13-AB92-D73D08C41E65}" srcOrd="10" destOrd="0" presId="urn:microsoft.com/office/officeart/2005/8/layout/vList5"/>
    <dgm:cxn modelId="{4F8D1798-329F-47EE-A1D6-62FBFAEC8480}" type="presParOf" srcId="{0E4DB8CB-AAD6-4D13-AB92-D73D08C41E65}" destId="{5464C74E-6EF1-468C-AC3E-97FEB142EB6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8FE24-A0D3-4C7D-98F6-2D8F5B7F9B0D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1F9D1-A78F-4AAD-8D16-F6F477AA0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Well,</a:t>
            </a:r>
            <a:r>
              <a:rPr lang="en-US" baseline="0" dirty="0" smtClean="0"/>
              <a:t> you discover paradigm-shifting, world-hunger-problem-solving something that the world does not know about, and just die! What happens to the something that your discovered?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1F9D1-A78F-4AAD-8D16-F6F477AA070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5A00-E2D9-4094-A215-B0B347FEE392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EF5D-15C6-4B0F-A71B-1EBDB48AF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5A00-E2D9-4094-A215-B0B347FEE392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EF5D-15C6-4B0F-A71B-1EBDB48AF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5A00-E2D9-4094-A215-B0B347FEE392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EF5D-15C6-4B0F-A71B-1EBDB48AF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5A00-E2D9-4094-A215-B0B347FEE392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EF5D-15C6-4B0F-A71B-1EBDB48AF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5A00-E2D9-4094-A215-B0B347FEE392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EF5D-15C6-4B0F-A71B-1EBDB48AF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5A00-E2D9-4094-A215-B0B347FEE392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EF5D-15C6-4B0F-A71B-1EBDB48AF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5A00-E2D9-4094-A215-B0B347FEE392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EF5D-15C6-4B0F-A71B-1EBDB48AF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5A00-E2D9-4094-A215-B0B347FEE392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EF5D-15C6-4B0F-A71B-1EBDB48AF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5A00-E2D9-4094-A215-B0B347FEE392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EF5D-15C6-4B0F-A71B-1EBDB48AF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5A00-E2D9-4094-A215-B0B347FEE392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EF5D-15C6-4B0F-A71B-1EBDB48AF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5A00-E2D9-4094-A215-B0B347FEE392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EF5D-15C6-4B0F-A71B-1EBDB48AF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F5A00-E2D9-4094-A215-B0B347FEE392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4EF5D-15C6-4B0F-A71B-1EBDB48AF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lk/url?sa=i&amp;rct=j&amp;q=&amp;esrc=s&amp;source=images&amp;cd=&amp;cad=rja&amp;uact=8&amp;docid=FUk5h7MQlpwIQM&amp;tbnid=uyGQWnwTfA4qZM:&amp;ved=0CAUQjRw&amp;url=http://communications.uwo.ca/brandnew/&amp;ei=diYzU6mYBKTziAe1kYDwBA&amp;bvm=bv.63738703,d.aGc&amp;psig=AFQjCNFyS5GCMW3G6o8cDkS8i9JAhSGnvg&amp;ust=139594750286463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KnuthAtOpenContentAlliance.jp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upload.wikimedia.org/wikipedia/commons/0/03/Knuth-check2.png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Writing and Publishing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Ranga Rodrigo</a:t>
            </a:r>
            <a:endParaRPr lang="en-US" dirty="0"/>
          </a:p>
        </p:txBody>
      </p:sp>
      <p:pic>
        <p:nvPicPr>
          <p:cNvPr id="33794" name="Picture 2" descr="C:\Users\Ranga Rodrigo\Pictures\Logos\uo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791200"/>
            <a:ext cx="860612" cy="914400"/>
          </a:xfrm>
          <a:prstGeom prst="rect">
            <a:avLst/>
          </a:prstGeom>
          <a:noFill/>
        </p:spPr>
      </p:pic>
      <p:pic>
        <p:nvPicPr>
          <p:cNvPr id="33798" name="Picture 6" descr="C:\Users\Ranga Rodrigo\Documents\Official\Department\Dept Identity Graphics\entc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019800"/>
            <a:ext cx="1981200" cy="596822"/>
          </a:xfrm>
          <a:prstGeom prst="rect">
            <a:avLst/>
          </a:prstGeom>
          <a:noFill/>
        </p:spPr>
      </p:pic>
      <p:pic>
        <p:nvPicPr>
          <p:cNvPr id="8" name="Picture 7" descr="image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437649" y="3157407"/>
            <a:ext cx="5706351" cy="3700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to Publish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Journals (transactions, letters)</a:t>
            </a:r>
          </a:p>
          <a:p>
            <a:r>
              <a:rPr lang="en-US" dirty="0" smtClean="0"/>
              <a:t>Conferences</a:t>
            </a:r>
          </a:p>
          <a:p>
            <a:r>
              <a:rPr lang="en-US" dirty="0" smtClean="0"/>
              <a:t>Book chapters</a:t>
            </a:r>
          </a:p>
          <a:p>
            <a:r>
              <a:rPr lang="en-US" dirty="0" smtClean="0"/>
              <a:t>Monographs (thesis)</a:t>
            </a:r>
          </a:p>
          <a:p>
            <a:r>
              <a:rPr lang="en-US" dirty="0" smtClean="0"/>
              <a:t>Internal technical report (tech-reports)</a:t>
            </a:r>
          </a:p>
          <a:p>
            <a:r>
              <a:rPr lang="en-US" dirty="0" smtClean="0"/>
              <a:t>Manuals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Journals vs. Conferences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Journal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Frequent (monthly) issues</a:t>
            </a:r>
          </a:p>
          <a:p>
            <a:r>
              <a:rPr lang="en-US" dirty="0" smtClean="0"/>
              <a:t>Comprehensive</a:t>
            </a:r>
          </a:p>
          <a:p>
            <a:r>
              <a:rPr lang="en-US" dirty="0" smtClean="0"/>
              <a:t>Prestigious</a:t>
            </a:r>
          </a:p>
          <a:p>
            <a:r>
              <a:rPr lang="en-US" dirty="0" smtClean="0"/>
              <a:t>Usually harder</a:t>
            </a:r>
          </a:p>
          <a:p>
            <a:r>
              <a:rPr lang="en-US" dirty="0" smtClean="0"/>
              <a:t>12, double-column pages of tightly packed text</a:t>
            </a:r>
          </a:p>
          <a:p>
            <a:r>
              <a:rPr lang="en-US" dirty="0" smtClean="0"/>
              <a:t>Free</a:t>
            </a:r>
          </a:p>
          <a:p>
            <a:r>
              <a:rPr lang="en-US" dirty="0" smtClean="0"/>
              <a:t>Rebuttal possible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Conference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Quick dissemination of research</a:t>
            </a:r>
          </a:p>
          <a:p>
            <a:r>
              <a:rPr lang="en-US" dirty="0" smtClean="0"/>
              <a:t>Seen to be easier, some are extremely hard</a:t>
            </a:r>
          </a:p>
          <a:p>
            <a:r>
              <a:rPr lang="en-US" dirty="0" smtClean="0"/>
              <a:t>8 pages of double-column loosely packed text</a:t>
            </a:r>
          </a:p>
          <a:p>
            <a:r>
              <a:rPr lang="en-US" dirty="0" smtClean="0"/>
              <a:t>Expensive (registration, travel, lodging)</a:t>
            </a:r>
          </a:p>
          <a:p>
            <a:r>
              <a:rPr lang="en-US" dirty="0" smtClean="0"/>
              <a:t>No rebuttal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 Tech-Report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scientific or technical report describes a research process or research and development results or the current state-of-the-art in a certain field of science or technology.</a:t>
            </a:r>
          </a:p>
          <a:p>
            <a:r>
              <a:rPr lang="en-US" dirty="0" smtClean="0"/>
              <a:t>Types:</a:t>
            </a:r>
          </a:p>
          <a:p>
            <a:pPr lvl="1"/>
            <a:r>
              <a:rPr lang="en-US" dirty="0" smtClean="0"/>
              <a:t>Reports about laboratory experiments </a:t>
            </a:r>
          </a:p>
          <a:p>
            <a:pPr lvl="1"/>
            <a:r>
              <a:rPr lang="en-US" dirty="0" smtClean="0"/>
              <a:t>Construction and design reports</a:t>
            </a:r>
          </a:p>
          <a:p>
            <a:pPr lvl="1"/>
            <a:r>
              <a:rPr lang="en-US" dirty="0" smtClean="0"/>
              <a:t>Reports about testing measurements</a:t>
            </a:r>
          </a:p>
          <a:p>
            <a:pPr lvl="1"/>
            <a:r>
              <a:rPr lang="en-US" dirty="0" smtClean="0"/>
              <a:t>Various theses</a:t>
            </a:r>
          </a:p>
          <a:p>
            <a:pPr lvl="1"/>
            <a:r>
              <a:rPr lang="en-US" dirty="0" smtClean="0"/>
              <a:t>Articles in a scientific journal</a:t>
            </a:r>
          </a:p>
          <a:p>
            <a:pPr lvl="1"/>
            <a:r>
              <a:rPr lang="en-US" dirty="0" smtClean="0"/>
              <a:t>Project reports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3833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Lutz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Hering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and Heike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Hering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2010 p. 1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629400" y="3657600"/>
            <a:ext cx="2286000" cy="2286000"/>
            <a:chOff x="6781800" y="3657600"/>
            <a:chExt cx="2286000" cy="2286000"/>
          </a:xfrm>
        </p:grpSpPr>
        <p:sp>
          <p:nvSpPr>
            <p:cNvPr id="5" name="Oval 4"/>
            <p:cNvSpPr/>
            <p:nvPr/>
          </p:nvSpPr>
          <p:spPr>
            <a:xfrm>
              <a:off x="6781800" y="3657600"/>
              <a:ext cx="2286000" cy="2286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7239000" y="4419600"/>
              <a:ext cx="1371600" cy="1371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00900" y="39624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Tech-Reports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00900" y="4876800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Papers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Science Citation Index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Science Citation Index (SCI) is a citation index originally produced by the Institute for Scientific Information (ISI) and created by Eugene Garfield. It is now owned by Thomson Reuters.</a:t>
            </a:r>
          </a:p>
          <a:p>
            <a:r>
              <a:rPr lang="en-US" dirty="0" smtClean="0"/>
              <a:t>The larger version (Science Citation Index Expanded) covers more than 6,500 notable and significant journals, across 150 disciplines, from 1900 to the present.</a:t>
            </a:r>
          </a:p>
          <a:p>
            <a:r>
              <a:rPr lang="en-US" dirty="0" smtClean="0"/>
              <a:t>These are alternately described as the world's leading journals of science and technology, because of a rigorous selection process.</a:t>
            </a:r>
          </a:p>
          <a:p>
            <a:r>
              <a:rPr lang="en-US" dirty="0" smtClean="0"/>
              <a:t>The index is made available online through the Web of Science database, a part of the Web of Knowledge collection of databases.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56982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http://en.wikipedia.org/wiki/Science_Citation_Index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impact factor of a journal is a measure reflecting the average number of citations to recent articles published in the journal.</a:t>
            </a:r>
          </a:p>
          <a:p>
            <a:r>
              <a:rPr lang="en-US" dirty="0" smtClean="0"/>
              <a:t>Calculation for journal impact factor: 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b="1" dirty="0" smtClean="0"/>
              <a:t> </a:t>
            </a:r>
            <a:r>
              <a:rPr lang="en-US" dirty="0" smtClean="0"/>
              <a:t>= total cites in 1992 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b="1" dirty="0" smtClean="0"/>
              <a:t> </a:t>
            </a:r>
            <a:r>
              <a:rPr lang="en-US" dirty="0" smtClean="0"/>
              <a:t>= 1992 cites to articles published in 1990-91 (this is a subset of A)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b="1" dirty="0" smtClean="0"/>
              <a:t> </a:t>
            </a:r>
            <a:r>
              <a:rPr lang="en-US" dirty="0" smtClean="0"/>
              <a:t>= number of articles published in 1990-91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B/C</a:t>
            </a:r>
            <a:r>
              <a:rPr lang="en-US" dirty="0" smtClean="0"/>
              <a:t> = 1992 impact factor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http://en.wikipedia.org/wiki/Impact_factor, http://wokinfo.com/essays/impact-factor/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Impact Factors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419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/>
                <a:gridCol w="914400"/>
                <a:gridCol w="838200"/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Journal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Publisher</a:t>
                      </a:r>
                      <a:endParaRPr lang="en-US" sz="1800" b="1" i="0" u="none" strike="noStrike" kern="1200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IF</a:t>
                      </a:r>
                      <a:endParaRPr lang="en-US" sz="1800" b="1" i="0" u="none" strike="noStrike" kern="1200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IEEE Transactions on Pattern Analysis and Machine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Intelligence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IEEE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4.795</a:t>
                      </a:r>
                    </a:p>
                  </a:txBody>
                  <a:tcPr marL="9525" marR="9525" marT="9525" marB="0" anchor="b"/>
                </a:tc>
              </a:tr>
              <a:tr h="264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International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Journal of Computer Vision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Springer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3.623</a:t>
                      </a: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IEEE Transactions on Image Processing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IEEE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3.199</a:t>
                      </a: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IEEE Transactions on Systems, Man, and Cybernetics, Part B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: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IEEE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3.236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457200" y="4800600"/>
          <a:ext cx="8077200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3581400" y="4191000"/>
            <a:ext cx="2206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Other Measures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Ok. Now you have made a discovery that the world does not still know about. You have decided to publish this. You have also made the initial write-up, and done the missing further research. You have identified a journal as well.</a:t>
            </a:r>
          </a:p>
          <a:p>
            <a:r>
              <a:rPr lang="en-US" dirty="0" smtClean="0"/>
              <a:t>How should you go about having this published?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71900" y="152400"/>
            <a:ext cx="1600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Write the Manuscript</a:t>
            </a:r>
          </a:p>
        </p:txBody>
      </p:sp>
      <p:sp>
        <p:nvSpPr>
          <p:cNvPr id="4" name="Rectangle 3"/>
          <p:cNvSpPr/>
          <p:nvPr/>
        </p:nvSpPr>
        <p:spPr>
          <a:xfrm>
            <a:off x="3771900" y="1066800"/>
            <a:ext cx="1600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Submit to the Journal</a:t>
            </a:r>
            <a:endParaRPr lang="en-US" dirty="0"/>
          </a:p>
        </p:txBody>
      </p:sp>
      <p:sp>
        <p:nvSpPr>
          <p:cNvPr id="5" name="Flowchart: Decision 4"/>
          <p:cNvSpPr/>
          <p:nvPr/>
        </p:nvSpPr>
        <p:spPr>
          <a:xfrm>
            <a:off x="3429000" y="3276600"/>
            <a:ext cx="2286000" cy="10668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Editor’s Decision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71900" y="4953000"/>
            <a:ext cx="1600200" cy="457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Revise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71900" y="5715000"/>
            <a:ext cx="16002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Submit Camera-Ready Paper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19600" y="44196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Accept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685800" y="4419600"/>
            <a:ext cx="16002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Thoroughly Revise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800" y="5181600"/>
            <a:ext cx="1600200" cy="685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Submit Revised Paper</a:t>
            </a:r>
          </a:p>
        </p:txBody>
      </p:sp>
      <p:cxnSp>
        <p:nvCxnSpPr>
          <p:cNvPr id="14" name="Shape 13"/>
          <p:cNvCxnSpPr>
            <a:stCxn id="5" idx="1"/>
            <a:endCxn id="11" idx="0"/>
          </p:cNvCxnSpPr>
          <p:nvPr/>
        </p:nvCxnSpPr>
        <p:spPr>
          <a:xfrm rot="10800000" flipV="1">
            <a:off x="1485900" y="3810000"/>
            <a:ext cx="1943100" cy="6096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43000" y="28194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Accept with revisions or rejected with encouragement to resubmit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3581400" y="2133600"/>
            <a:ext cx="1981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Editor Sends for Peer Review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705600" y="4191000"/>
            <a:ext cx="1600200" cy="1143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Re-Do Some Work, Thoroughly Revise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486400" y="2819400"/>
            <a:ext cx="1975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Rejected with no encouragement to resubmit</a:t>
            </a:r>
            <a:endParaRPr 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6705600" y="5715000"/>
            <a:ext cx="1600200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Submit as a Fresh Paper</a:t>
            </a:r>
            <a:endParaRPr lang="en-US" dirty="0"/>
          </a:p>
        </p:txBody>
      </p:sp>
      <p:cxnSp>
        <p:nvCxnSpPr>
          <p:cNvPr id="26" name="Shape 25"/>
          <p:cNvCxnSpPr>
            <a:stCxn id="5" idx="3"/>
            <a:endCxn id="22" idx="0"/>
          </p:cNvCxnSpPr>
          <p:nvPr/>
        </p:nvCxnSpPr>
        <p:spPr>
          <a:xfrm>
            <a:off x="5715000" y="3810000"/>
            <a:ext cx="1790700" cy="3810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0" idx="2"/>
          </p:cNvCxnSpPr>
          <p:nvPr/>
        </p:nvCxnSpPr>
        <p:spPr>
          <a:xfrm>
            <a:off x="4572000" y="27432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572000" y="43434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572000" y="54102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1" idx="2"/>
            <a:endCxn id="12" idx="0"/>
          </p:cNvCxnSpPr>
          <p:nvPr/>
        </p:nvCxnSpPr>
        <p:spPr>
          <a:xfrm>
            <a:off x="1485900" y="49530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505700" y="53340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" idx="2"/>
            <a:endCxn id="20" idx="0"/>
          </p:cNvCxnSpPr>
          <p:nvPr/>
        </p:nvCxnSpPr>
        <p:spPr>
          <a:xfrm>
            <a:off x="4572000" y="16764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" idx="2"/>
            <a:endCxn id="4" idx="0"/>
          </p:cNvCxnSpPr>
          <p:nvPr/>
        </p:nvCxnSpPr>
        <p:spPr>
          <a:xfrm>
            <a:off x="4572000" y="8382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28600" y="1905000"/>
            <a:ext cx="434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12" idx="2"/>
          </p:cNvCxnSpPr>
          <p:nvPr/>
        </p:nvCxnSpPr>
        <p:spPr>
          <a:xfrm rot="5400000" flipH="1">
            <a:off x="-1123950" y="3257550"/>
            <a:ext cx="3962400" cy="1257300"/>
          </a:xfrm>
          <a:prstGeom prst="bentConnector3">
            <a:avLst>
              <a:gd name="adj1" fmla="val -576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/>
      <p:bldP spid="11" grpId="0" animBg="1"/>
      <p:bldP spid="12" grpId="0" animBg="1"/>
      <p:bldP spid="19" grpId="0"/>
      <p:bldP spid="20" grpId="0" animBg="1"/>
      <p:bldP spid="22" grpId="0" animBg="1"/>
      <p:bldP spid="23" grpId="0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Review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nt_m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3" name="Picture 3" descr="C:\Users\Ranga Rodrigo\Pictures\Logos\u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0"/>
            <a:ext cx="685800" cy="728663"/>
          </a:xfrm>
          <a:prstGeom prst="rect">
            <a:avLst/>
          </a:prstGeom>
          <a:noFill/>
        </p:spPr>
      </p:pic>
      <p:pic>
        <p:nvPicPr>
          <p:cNvPr id="4" name="Picture 6" descr="C:\Users\Ranga Rodrigo\Documents\Official\Department\Dept Identity Graphics\entc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71600" cy="413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Peer-Review Process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http://www.justinholman.com/2012/03/24/academic-peer-review/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 descr="peer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447800"/>
            <a:ext cx="5562600" cy="4494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13970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18A81E-C266-4A39-8833-927886E7D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6518A81E-C266-4A39-8833-927886E7DC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0496AD-4DFB-41EB-A5BA-75BD98F49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0B0496AD-4DFB-41EB-A5BA-75BD98F494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B5406A-EAC5-4E36-B436-A601570DD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91B5406A-EAC5-4E36-B436-A601570DD1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5F743C-0CAF-4B32-8C11-B818FD530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3C5F743C-0CAF-4B32-8C11-B818FD530C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BA01EA-D4E3-4C67-A158-543E7CC44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48BA01EA-D4E3-4C67-A158-543E7CC444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3FA433-A284-48C8-BFA0-2CE2541C9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6B3FA433-A284-48C8-BFA0-2CE2541C91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66E8DC-4EFC-4C6E-A4DE-281D2B8C0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graphicEl>
                                              <a:dgm id="{8766E8DC-4EFC-4C6E-A4DE-281D2B8C0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Peer-Review Types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3400" y="1143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http://www.elsevier.com/reviewers/peer-review, http://en.wikipedia.org/wiki/Peer_review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791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Note: A </a:t>
            </a:r>
            <a:r>
              <a:rPr lang="en-US" dirty="0" smtClean="0">
                <a:solidFill>
                  <a:srgbClr val="C00000"/>
                </a:solidFill>
              </a:rPr>
              <a:t>conflict of interest </a:t>
            </a:r>
            <a:r>
              <a:rPr lang="en-US" dirty="0" smtClean="0"/>
              <a:t>arises when a reviewer and author have a disproportionate amount of respect or disrespect for each other.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Category (application, research, survey)</a:t>
            </a:r>
          </a:p>
          <a:p>
            <a:r>
              <a:rPr lang="en-US" dirty="0" smtClean="0"/>
              <a:t>Correctness</a:t>
            </a:r>
          </a:p>
          <a:p>
            <a:r>
              <a:rPr lang="en-US" dirty="0" smtClean="0"/>
              <a:t>Relevance (to the readers of the journal)</a:t>
            </a:r>
          </a:p>
          <a:p>
            <a:r>
              <a:rPr lang="en-US" dirty="0" smtClean="0"/>
              <a:t>Readability</a:t>
            </a:r>
          </a:p>
          <a:p>
            <a:r>
              <a:rPr lang="en-US" dirty="0" smtClean="0"/>
              <a:t>Originality</a:t>
            </a:r>
          </a:p>
          <a:p>
            <a:r>
              <a:rPr lang="en-US" dirty="0" smtClean="0"/>
              <a:t>Contribution</a:t>
            </a:r>
          </a:p>
          <a:p>
            <a:r>
              <a:rPr lang="en-US" dirty="0" smtClean="0"/>
              <a:t>Utility</a:t>
            </a:r>
          </a:p>
          <a:p>
            <a:r>
              <a:rPr lang="en-US" dirty="0" smtClean="0"/>
              <a:t>Results and comparison</a:t>
            </a:r>
          </a:p>
          <a:p>
            <a:r>
              <a:rPr lang="en-US" dirty="0" smtClean="0"/>
              <a:t>References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Writing: STRUCTURE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Criteria for Scientific Writing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092325"/>
          </a:xfrm>
        </p:spPr>
        <p:txBody>
          <a:bodyPr/>
          <a:lstStyle/>
          <a:p>
            <a:r>
              <a:rPr lang="en-US" dirty="0" smtClean="0"/>
              <a:t>Accuracy</a:t>
            </a:r>
          </a:p>
          <a:p>
            <a:r>
              <a:rPr lang="en-US" dirty="0" smtClean="0"/>
              <a:t>Clarity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Secondary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092325"/>
          </a:xfrm>
        </p:spPr>
        <p:txBody>
          <a:bodyPr/>
          <a:lstStyle/>
          <a:p>
            <a:r>
              <a:rPr lang="en-US" dirty="0" smtClean="0"/>
              <a:t>Interesting</a:t>
            </a:r>
          </a:p>
          <a:p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962400"/>
            <a:ext cx="8229600" cy="2743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The first step toward clarity is good organization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The second step toward clarity is to write simply and directly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Writing the Empirical Journal Article  by Daryl J. </a:t>
            </a:r>
            <a:r>
              <a:rPr lang="en-US" dirty="0" err="1" smtClean="0"/>
              <a:t>Bem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 of an 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 of an Article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General-Specific-General</a:t>
            </a:r>
            <a:endParaRPr lang="en-US" dirty="0"/>
          </a:p>
        </p:txBody>
      </p:sp>
      <p:pic>
        <p:nvPicPr>
          <p:cNvPr id="1026" name="Picture 2" descr="C:\Users\Ranga\Pictures\Microsoft Clip Organizer\j043982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04900" y="2491581"/>
            <a:ext cx="2743200" cy="274320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 article begins with broad general statements, progressively narrows the specifics of your study, and then broadens out again to more general considerations.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Writing the Empirical Journal Article  by Daryl J. </a:t>
            </a:r>
            <a:r>
              <a:rPr lang="en-US" dirty="0" err="1" smtClean="0"/>
              <a:t>Bem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9144000" cy="6771640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2971800"/>
                <a:gridCol w="6172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The introduction begins broadly: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“Individuals differ radically from one another in the degree to which they are willing and able to express their emotions.”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It becomes more specific: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“Indeed, the popular view is that such emotional expressiveness</a:t>
                      </a:r>
                    </a:p>
                    <a:p>
                      <a:r>
                        <a:rPr lang="en-US" sz="1800" kern="1200" baseline="0" dirty="0" smtClean="0"/>
                        <a:t>is a central difference between men and women.... But the research evidence is mixed...”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And more so: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“There is even some evidence that men may actually...”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Until you are ready to introduce your own study in conceptual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terms: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“In this study, we recorded the emotional reactions of both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 and women to filmed...”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method and results sections are the most specific, the “neck” of the hourglass: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(Method) One hundred male and 100 female undergraduates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were shown one of two movies...”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“(Results) Table 1 shows that men in the father-watching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condition cried significantly more...”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discussion section begins with the implications of your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study: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“These results imply that sex differences in emotional expressiveness are moderated by two kinds of variables...”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 becomes broader: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“Not since Charles Darwin’s first observations has psychology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contributed as much new...”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more so: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“If emotions can incarcerate us by hiding our complexity, at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least their expression can liberate us by displaying our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authenticity.”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6248400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Writing the Empirical Journal Article  by Daryl J. </a:t>
            </a:r>
            <a:r>
              <a:rPr lang="en-US" dirty="0" err="1" smtClean="0"/>
              <a:t>Bem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anga Rodrigo\Pictures\Western\western_arial_t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0178" name="AutoShape 2" descr="data:image/jpeg;base64,/9j/4AAQSkZJRgABAQAAAQABAAD/2wCEAAkGBxISEhUUExQWFhUWFxkaGBgWGRsYHBseHRsaHSEaHhocHCgiIB4lGx8XITciJSkrLi8uHCAzODMsNygtLisBCgoKDg0OGxAQGywkICYsNC8sNSwsLC0sNCwsLCwsLCw0LCwsLCwsLSwsLCwsLCwsLCwsLC8sLCwsLCwsLSw0LP/AABEIAOgAyQMBIgACEQEDEQH/xAAcAAEAAwADAQEAAAAAAAAAAAAABQYHAgMECAH/xABKEAACAQIEAgYFBwgIBQUAAAABAgMAEQQFEiEGMQcTIkFRYTJxgZGxFEJyc6HB0RYjNDVSVIKyFTNDYnSSorMkU8LS4SVVg5Pw/8QAGQEAAwEBAQAAAAAAAAAAAAAAAAECAwQF/8QALxEAAgIBAgQDBwQDAAAAAAAAAAECEQMhMQQSQVETImEyM3GBkaHwFEKx0SM0RP/aAAwDAQACEQMRAD8A3GlKUAKUpQAqJzTiXB4e4lnjUj5t7t/lG9QXS1My5exVmUl0BKkjYncbd1YQBXXg4dZFzNlxjZtOY9LOETaKOWU+oIvvbf7Kr2L6XsQb9Xh4kH95mc/YFrOKV1x4XGuhfIi34rpJzF+Uqp9BAPjeoyfjDMH54qX2HT/KBUHXbh8Mz6tIvoQu3kq8z9orRY4Loh0j0yZziW9LETn1yv8A91eZ8Q55ux9bE/fXpyPLWxM6QqbM4fT6wjMB7SLe2pXgXIhisasMgOlQ7Op29HbSf4iL+2m3GKfoDpFcJoDUrgsoc41MK4s3XCNh/Fv7Lb175eGy+aNgl2BmK38E3a/sShzS+lhZAJiXHJ3HqYj769MWdYpfRxE49Ur/APdXr4uy9YMbNDGtlRgqjmbaVsfMnn7a82fZW2Fl6pz2gkbN5FkDEey9vZQnGVeoaHsg4xzBOWKl9p1fzA1J4bpKzFOciv8ATQfdaqvi8FJFp6xChddShtiVPI25gHfnXRS8OD6IKRo+E6XsQLdZh4nH91mQ/BhVhy7pZwj7SxyxH1B1943+ysXpWcuGxvoLkR9JZXxPg8RYRTxsT829m9x3qXr5VIrcuh+ZmwHaZmtKwGok2G2wv3eVcmfhljjzJkSjReKUpXIQKUpQApSlAClKUAUnpf8A1c31kfxrDK3Ppf8A1c31kfxrDK9Pg/d/M1hsK5wws5IUEkAsbeCgkn2AE0hQFgCQoJAueQv3nyqfy5Zcrx0LzxkBW371eNgVZlPJhpJNdMnW25TZ4OGsDHiMQkDnSJborD5rkdk27xqsLedWngTBtg80OFxKgGSN47HkwIuCPFWAIqx5/wBHcbFcXl7aWBWRY+aNYhhoPzSfDl6qt2Z5LHjBh5iNEsTRyI1txYhih8juLVx5OIi16NfRkORRouDDgc1wskd2w7yMF8UPVv2T5eBqwR8ONDnK4mMfmpopNduSv2f5tj671cpIw1ri9jceRHfXOuV55PftRHMVjGcNq2aQYsD0Y3D7c2sFUnz0sw9g8K4Lw4f6XOMt2OoA/jvp/kA99WqlT4kvtQWUzMuFVnzaPEMOxHErNtszhmCe4b/wrUO2QfKs+mdxeKARM1+Rbq10r7+17POtLrgkSgsQACxuxHebAXPsAHsqlmkvpQWYZx1l02IziaGMa3cxhR4DqkNz4AbkmoLijLkw2IaBW1GIKrt+05AZrDuAJ02/u1vuByiOCSfEEapZTqZu/SoAVF8goHrNVLg3hK0kmPxifnXZ3SN/mAknUw/at7vXXTDiUl6JfVlqRjs+HdLa1ZSRcBgVJB77Hu8666l2hxGYYuRo1aR5HLE9yi+xY8lUCw3qMxMWh2UMG0kjUORt3jyrtT6dSzrrbuhr9AP1z/AViNbd0NfoB+uf4Cufi/d/Mmexe6UpXlmQpSlAClKUAKUpQBSel/8AVzfWR/GsMrc+l/8AVzfWR/Gsi4ew+Flk6rEu0WojRKtrKfB1PNT4gi3qr0uFdYr9TWGxNw8ByYnDx4jBssisvbjY2ZHHpLfkd/G3OrzwdAZ8M2AzGAh4h2BIPSTuZW7yp2up8Ki8n4ZzLK5Osw5XEwsR1kanSWHiATbUByINafGQwVrW2uNQsRccvI1jmyva7XR9SZM8HDuUfJIRCHZ0UnRq5qpNwpPfbcX8LVJ0pXI3btkClKUgFKUoAUpSgBXizjBGeJog5QONLMPS0nmF8CRtfuvXtpTToDPuMdGBwq4LARWmxHZCoLvp+c5PO55XPK5PdVLzbgmPA4YS4yZhI2yQwgXJ83a4sO8gVuLIoJfSL2sSBdrDe2259VZrxLwvjs0xPWMBh4EGmPrN2I72KDkSe4nYWrqw5ejdLq+rLizJK23oa/QW+uf4Csr4lweFgfqcPI0zKe3KbBSf2UUdw7ySfKtU6Gv0Fvrn+Aro4p3isqexfKUpXmGQpSlAClKUAKUpQBSel/8AVzfWR/GqNwxwOuPy8yxtpnSV1F/RcAKQp8NybEeO9+689L/6ub6yP4109DH6A317/wAqV2Qm4YLXctOomZS59mWFPUNNNGY+zoJ5Dy23HnXD8ssw/epfePwrbeLeFIMfHZxpkHoSL6S+XmvlWFcR8Pz4KXq5l+i49Fx4g/dzFdGHJjydFZUWmej8ssw/epfePwp+WWYfvUvvH4VBUrfw4dkVSJ38ssw/epfePwp+WWYfvUvvH4V4cpwqvqLb6THb+KRVN/Ya3qPg7LVO2Fhv5gH41hlnjx7x+yJbSMT/ACyzD96l94/Cn5ZZh+9S+8fhWpY3KMsxMTquGVSY5HjdVC30bFlIN9mtsefnXt4c4RwCYeImCNmaNWZnAZiSASbn7qzefGl7P2QuZdjIPyyzD96l94/Cn5ZZh+9S+8fhWt/0PlUkvV/JI79Y0eoIApdV1lNje4W+9rbGscz3BJGQVFtUk4t3AJJpUD2VrjnCbrl+yGmn0PR+WWYfvUvvH4U/LLMP3qX3j8KgqVt4cOyKpE7+WWYfvUvvH4Vzh4jzLEHqVnmkMnZ0Kdzf1D7a8XD+RT42URwrf9pj6KDxY/dzNbpwhwjBgE7PblPpyEbnyHgvl76wzZMePorJk0jNM/4FGBy4zSnVOzxiw9FATuB4k9591XHoa/QW+uf4Cu3ph/Vx+tj+NdXQ1+gt9c/wFc85ueC33JbuJfKUpXGQKUpQApSlAClKUAUnpf8A1c31kfxrp6Gf0Bvr3/lSvR0ur/6c/lJH/NXm6Fz/AMA/lO/8qV1L/X+ZX7S+14c4ymHFRNFMgZD7wfEHuI8a91K5k61RJgPGvBM2AYst5MOeUlt18ntyPnyNVSvqaaJXUqwDKwsQRcEeBFZBx30cNDqnwgLR82iG7J4le8r5cxXoYOK5vLPc0jPuU7IuUnri/wB1a3OXLnOYCcRDQISmvs+lqve178tr86wrI5FHWBnRCQhUvqAJVw1uypPd4Vd8Tx1OxJGJw6+XWSWHlthxTzwlKWn5sElbLPl2RTQGV7FVbDy9apIZTITfVEAbop7RI27tr3Nc2yLD4gYUNErSNHEzyEXZY4wCFB7tTWHqLVVoeM8UVdQ8cw0tqEb6zYi1+raNHIF+ak27xXFuMMSiRrqSEBFC9Y3VkhRa+hY3ktcHdiAd7CsfDyX6iplww2QzLjhOo03lkMpuOreMpZNKcxIOyC23JrkiwrIuJuSfW4r/AHqtuH45xCm5xOHP/wAkn34c1TeIJ1YRgOjtqmdur1EDW+oC7KCfdW2GElLzfm44p2Q9WfgzgubHtfeOAHtSEc/JL8z9g+ypzgTo6bEaZ8WGSLmsfJn8z3qv2mtiw8CxqERQqqLAAWAHqoz8So+WO45T7HjyTJocJEIoU0qPaWPix7zUhSlec227ZkUjph/Vx+tj+NdXQ1+gt9c/wFc+mNrZf65ox8T91cehsf8AAHzlf7q6f+f5lftL3SlK5SRSlKAFKUoAUpSgCpdKcJbLZrfNKN7mFQXQhNeDEJ+zKG/zIB/01c+L8IZcFiUG5MT29YFx9oFZp0I4sCeeO/pxqw/hP4GuqGuCS9S17JsVVLi3j7DYImPeWb9hTsv0m7vVzqQ42zo4PBySrbXbSl/2m2B9nP2VjGCwGEZlefFBndu0tixuT6Wv0N/FjYd+1LBiUvNLYUV3LOnSljX1MuHhCKCbEuTYC9r3Hzbm9t7GrDwx0m4fEMI5l6h2NgSboT4atrH1105pwrhIcGWHWNCI9TGE63k3JC3sbRgm+x7/AAFZPBluqF52cIgOlLgkyPa+hbeAsSTsLit448WROlRSSZrHHfR0mI1T4UBJubJyWT1fst58j3+NY5iIHjYo6lWU2KsLEHzFbd0UZ+2JwpjkN5ICFueZUjsk+Y3HsFSHGXBkOPW57EwHZkA+xh3j4d1TjzvFLkmClWjPn5WINwbHxFGYk3JJPid69+d5NPhJTFOhVhyPcw8VPeK4ZPlM2KlEUCF2PuA8WPcK7uZVZZ5YYmdgqKWZjYKBck+AFa/wJ0crDpnxYDS81j5qnm3czfYPPnU7wXwTDgF1G0k5HakI5eSDuH2mvN0p5+2FwmmM6ZJjoBHMLzYjzttfzrhyZ3klyQIcr0R08UdJWHwrGOJevkXY2NkU+BbvPqvVZwvSrjHY2w8LBVZyoLA6V3JuT3DflyBqFyPL8I+W4mVo5HkhKs1tIIJJUaW56NwzXHzTVg6PeE4GKSiRnca7vGR1YFrAL4sQwuGBA7QI5VXJihF2tgpIt3DXHMOKfqZFaDEf8uTa5teynvNt7GxtVrrFePcHMcViAkoK4aNJyVCqdTMq9srb85ax7tgNq0ngPPDjMHHI39YLpJ9Jdr+0WPtrny4koqcdiWupXOmya2EhT9qa/wDlVvxqS6JYtOWxn9p5D/qI+6qt034y8mHiv6Ks5HrIA+Bq/wDBGEMWAwyHn1Sk+tu0ftNVPTBFd2N+yTlKUrlIFKUoAUpSgBSlKAPxhfasH4cb+j84CHZRM0R+i5svxQ1vNYz0yZUYsVHiFFllWxPg6fitvca6uFabcH1RUexaOmaJjglI5LKpPtBHxtWKV9B4Fo81y0Bz/Wx6WI5q42J9YYXrKsm4VSPHjD5g4iUG4vcLNvsFfkAfXfu51vw01GLi90VF0jS+izrv6PQzm6kt1d+Yj7rnv31W8rVWOkbhoMYYsL1Y0CVlhLgPIZG1NoU87W5ewcqufE/E+FwEAB0lihEUS/OA27tgvnWExvNiMQGiVjMz3QJzU3uAvgF+yowRlKTybIIp7mhdCMLCTFEggAIpv3NdtvXWsVA8GZEcHh9LnVNIxkmfnd2+4Cw9576gOOukJMLqhw5Dz8i3NY/X4t5d3f4VjO82R8pL1Z39J+ZYFMOYsSvWSkXjRTZwe5tXzR6+fKxrq6K8ywLQdVAvVzAXkVjd2P7Wr5w9XLwFYvi8U8rtJIxd2N2Ztya/MNiHjdXRirqbqymxBrr/AEv+Plsvk0o+pKzvpQy9ZsRgkkLLG5kW622YgEX1EC22+/KufAnSImI0wYohJuSvyWT7lby5Hu8KsfGvDwx2FaLYOO1Gx7mHj5EXB9dccU8WTzaEbMqnCmSRxYiY4ebDS4ScaWiLksF5d5N+/nzvVwgwWEwQkMEKI3VlysagMwWvnjFYWXDylHUxyxsDY8wQbg+Y861bI+keCZbTKkOKKlFdgTGdvnMBdVLdxrfNhlunaKkmV3LMzOJSeaWXqonnLYplBJMWkKkYG5sS1vLfwq4dEMYGHnKj822IfRztYW5XqpZ1k8fypoMtkEjYhdM8SjXFGDZtWvkNLdoDmLeytFZIsqy0gHaGM797O3f62c0szTjS6iZlnGUhx2bmNd16xIRbwXZv9Wut1jQAADkABWL9EWWGfGviH3EQLX8ZH2+waj7q2qo4p01BdEKXYUpSuUkUpSgBSlKAFKUoAVXuO8j+WYOSNReRRrj+kvd7dx7asNKcZOLtAY90OZ/1cr4SQ2Eh1ID3OBYr7QB/lrU82yiDFJ1c8ayL4MNx6iNwfMGsi6T+H3weKXFQ3VJGDAr8yUG/28x7a0zgviNMdhlkFhIvZlXwa3wPMf8AiurOrrLHr/Jcu6IiTouy8m9prdw60kAeAvc29tT+T8P4TAqepjWMWuzkkt7XYk29tq9ea5nFhomlmcIi8yfgBzJ8hWI8b8dS44mNLx4cfM7383P/AE8vXU445c2jboSTZO8d9JBk1QYJiE5NMNi3iE8B/e93jWZk124SNWdVZgiswBY8lBNtR8hzqzx9HOYlyoiWwBIfrF0NtcaTe+/dcDnvau+Kx4lWxoqRz6P+E3xWIRpFdYVAk1W2azCygnbezD2Vz6ReFmw2KYwo7ROhlva4XdtQvawA2O/jV56ITLHBPhplZHhl9Fu4OAbeq4J28a9HS08pwaxRKzNNKqkKLk2ube8CufxpeNXT81J5vMYZWkcCdI7RaYMYxaPksp3ZPJu8r58xXhbosxo3LwhdIZmLHbbcWCncb78jVInChiEJK32JFrjxt3V0Pw8yrcrSR9H5tkeExyDrY1kUi6uDY28VdSDb22qvDory697SkeHWG32C/wBtZ1wVxvNgWCNeTDk7p3r5oe71cjW4ZPmsOKiWWFw6H3g+BHMEeBrgyRyYdE3Rm00ccnybD4VNEESxr5cz62O59prMumXP9bpg0N9BDyW/aI7K+439orQeL+IEwOHaVt29GNe9mPIeocyfAVlnRzkT4/GNiZ+0kba3J+fIdwvqHP2AVWBb5ZdP5HHuzSOjzIvkeDRWFpH7cnkTyX2Cw99WalK5pScm2yBSlKkBSlKAFKUoAUpSgBSlKAPFnWVx4qF4ZRdXFvMHuYeYO9Yhhp8TkmOIIuvzhyWWO+xHgfgdq3yoLi/hiLHw6H7LrcxyW3U/eD3it8OVR8stmVF0YZxPxLPjpNcrdkehGPRUeQ7z5neoavdnOUzYWVopl0uPcR3Mp7wa8NerFJLy7GqFbx0d59A+FiiOJEkq9mzjQ/iFsT2rDbUL3tWD178ixUMU6STIzqjBtKNpNwbjfwvWefF4kaFJWj6ZAHvoRWex9K2HcRhIpOtdwuk2st2sCW79t7CvTiek7CxO8cscgdJHRgoBFgTZgSRz22rzPAydjLlZ6ulDFKME6fKBCzFfElhfdbLdrHx5eO1YMamOLMdDPipJYTKVc3/O2uPIbnbwqHr0sGPkhRrFUhUtw5xFPgpRJC23z0PouPAj7xuKia9mU5ZLiZVihUs7e4DxJ7gPGtZJNa7DZYcwxuKzvGqqiw5KvNY172J8fP1CtsyHKI8JAkMQsqjc97E82PmTUfwbwtFgIdK9qRt5JO9j4DwUdwqwV5WbKpeWOyMpPsKUpWBIpSlAClKUAKUpQApSlAClKUAKUpQBDcT8NwY6LRKNx6Dj0kPiD4eXI1hnFPCuIwD2kF0J7Ei+i34HyP219GV04vCpKjJIiujCxVhcH2Gt8PESx6dCoyo+XKVqPFnRYReTBG45mFzv/Ax+B99ZpjMLJE5SRGRxzVhY16ePLGa8rNU0znlkgWaJmNlWRCT4AMCT7q9PE2ISTFzvGdSPKxUjvBPOo2lVWtjFK7cLh3kYJGrO55KouT7K0nhTosdrSY06V5iJTufpMOXqHvqcmWMFcmJtIpfDHDGIxz6YlsoPbkb0V/E+QrdOFeGIMBHoiF2PpyH0mP3DyqUwWDjhQRxIqIuwVRYCu+vNzcRLJp0MpSsUpSuckUpSgBSlKAFKUoAUqvS8b4BfSnC35alYfEVzw/GOBkICTBrmwsrEXO1r6avw5dmFE9SvBmmcQ4fT1radV9OzG9rX5A+IqK/LvLr2+Upe9rWa9/DlSUJPZAWSlR2WZ5BiGKxPqIFyNLDbl3gV35jmEcCa5W0re17E7n1A0uV3QHqpUAvGeBJIEwuOY0vcesaanla4BHI0OLW6A/aUpSAVHZzkWGxa6Z4lfwJHaHqYbj2VI0pptaoDJuIOiVhdsJICP+XLsfY4HxHtrjkHRNIbNi5Ao/5cRufa5Fh7L+utbpW/6rJVWVzMjMlyDDYRdMESp4ta7H1sdzUnSlYNt6skUpSkApSlAClKUAKUpQApSlAFG6XMn67B9ao7cDav4Tsw+B9lV7oUzWzTYZjsbSJ6xs32aT7DWq4rDrIjI4urqVI8iLGvnrLZXyzMV1f2Eul/NL2J9qm/urtwefFKH0LjqqPokisF6UMr+T49yuwlAlW3cSSD/qBNb0rAgEbg8jWOcYZc2NjxmPG4imEcfnHHdXP+c/6TUcK6nfQUdzT+FszGKwsMw5ug1fSGx+0GpN2ABJ5Dc1l/Qpm3ZmwrHkesT27MPfY+01bukDGMmDdE/rJysCW53kOn4E1nkxVk5RNa0ebo+i6xJ8Yw3xUzMt+6Neyg9wJ9tW2ofFYuHLsGC+0cKKoA5sQLAAeJNVvhzMcfmYaYS/JMOGKoI1V3a3M6nBFhy5c70OLnctkG+pfKVnXEWeY/KpI2lkGKw8htdlVJARzF1AF7bg28avWV5jHiIUmjN0dbg/cfMG4qJY3FJ9Ao9dKz/L+IMTmeLmiw8vyfDw83VVaR9yNtQKgbHuPdXdxRhs0wkDy4fFmZUUllljTWB3srKADbnYiq8J3TaTCi9VXuMc7OGSEIwEk08aDv7JYatvo7e2vXHiJp8LFJh3RXdEbVIpYWIudgRvWLZ7NimzRUmmEkscyKrabIN1Isl9hc8r7+NXhxc0teg0rN/pURl8OOEgM0sDR73CRsrctrEuRzqE4242+SOuHgQSYl7WB9FdRsL+JPhWSxuTpaiouVKq0eSZiyBnzBllIvpSKPqwfCxGojzuKh+FeOZDijgsaqiYMUWRNlZh3Ed1xyNV4Tabi7oKNBpVb4qxWNgjmnikh6qNCwRo2LGw3GoMBub91VLhTj3FTmbWFeQ9WkESjSC7F7knc2AFyfAURwylHmQUajSsh4t4mzHAYxE68y3VWK9WqoxJPZQAard17k71c+K8xxuHhkxMbw9WiqwjZGLb6QQW1W5k91N4Wq1WuwUWulZnwfxxisV1i6Ued2AiQdlEUC7SOdzpG3rJAFSPEWW5rHC88ePu6AsY1hRVIG5Ck3Pv5+VDwtS5ZNIKL3SqJ0Z8ZyY4PFOB1sahgwFgy3tuO4g299XuonBwlysGqFY10z5R1eIjxAHZmUq30l/FT/AKTWy1WekbKPlOBlAF2jHWL613PvW4q8E+SaYRdMgsk4rP8AQplBvNEphHjr2VPsKmrTk2QpFgUwjC69VofzLDtH13J3rIOjHDPPiliv+ZVlnde4tHcJ9rD3Ct5q+IXJLlXexy0PnnIcQ2W5kus/1Upjk80JsT7rN7K1nMD8pzSCIbphYzO3hrfsp7hqPtqi9M2UdXiUnA7My2b6a/ipHuNXDoqw7nDNiZTeSdhuf2IwEUfYx9orbM1KCydar8+45bWV/pvxzasNCD2bPIfM7KP+qpbgjM8XFgYFjwLSJpuH65F1XJN7EXG9RnTdl7H5POBsNUbeV7Ffg1WjouxQky2Gx3TUh8iGO3usfbUSa8COnX+wfskHxxhcfmEKxDBGMq4a5lRu4i1tvGpfoyynE4bCvDiV0/nWKC4PZZVvy/vaj7auNREmdB4MTJANTQdYo1Cys6LewI5i/Zv4g+FY+I3DkS0JvSjGMYmMybGMUuoJOliLpIhNwD5/aDV3yLpVw8tkxUZiJ21jtJ7e8e41c8DNDjsKjsqyRyoG0sAw8xY94NxWe9IXR9BDA+Jw100bvHe6kXtdb7gi/LlW6nDI+XIqe1lWnuablkEccSJDbqwoCWNxp7rHwtWHcQ/rtv8AFR/FK0DocxDtgCGJISV1S/hZWt6gSaz/AIh/Xbf4qP4pRgjy5JL0Bbs3kmvn3CY55c3EoTrHOJJCXC6rE2FzsNgPdX0HWAQw/I84USbBMUD/AAsbg+qzCp4X93wCPU1r+nMd/wC3N/8AfH+FZ7nvCuZT418UmG6vU6OF6xCQVVRzB7yt/bWz1482zKPDxmSQnSCBYbkliAFA7ySRWePK4vypff8AslOiM42v/RuKvz6h7/5azjoVwQbFSyn+zjAHkXNr+4Ee2tI45P8A6divqH+FUPoO/rMV9GP4vWmN1gkUvZZqsuGRipZFYrupIBI9RPKq/wBJP6txP0B/MtWWq10k/q3E/QH8y1z4/bXxJW5Tug/Di+Jkt2uwoPgNyfebe6tLzb+ol+rf+U1nXQf6GJ+knwNaLm39RL9W/wDKa14j3rHLcx/oT/TZP8M3+5FW11inQn+myf4Zv9yKtrp8X7wJ7ivwiv2uHWDVpuNVr2vvble3he1cxJV+COERgHxLXB62T83b5sY3APncn3CrXXGOQNyINiRtvuOYrguJQqGDqVawDAixubCx8ztVSk5O2BB8dcPnHYRolsJAQyFuQI/8XqXyrBCCGOJeUaKvuFd7yKLXIFzYXPM+A86daurTcarXtfe3K9vC9HM+Xl6AefNMujxETRSrqRxYj7we4jxqj5Twjj8ukc4KaKWFzcxzXU+u63F7bXFr+FaAJlIJ1Cy3B35W538K82EzWCU6Y5Y3a17KwY28bA1UZyimlsOyFOGzLEDRK8OGQ7MYNTyEeCs1gn0tyKnMDgI4YlhjXSirYD/9zJ53rjPmkCPoeaNX27LOoO/LYnvrvxOISNS7sFUc2Y2A9ppNt6AUjIOFcwy8MMPiIZUYljDKrKoP91wTY2tfYCvVnGVZljozBKYMPExHWGMtK7AG9hcKBvarZhMVHKoeN1dTyZSCPeK/JMZGqGQuoQc2JGkb258ue1U8srtrX4BZ0ZLlUeFhSGIWRBt4knck+ZNzVG406PZZ8T8qwsiK7FSyvcdpbdoEA+A2Iq+YTNIJTpjljcgXsrBjbx2NdvyqPTr1rpvbVcWvfTa/jq29dKOScJWtwtor2AynGytE+OljtEQyxwggM45M7HnbmFAteuvjXgmLMAG1dXMossgF7jwYXFx7birXSkskk7WgWU3LIs5gQRsMLOF2EjO6kjzsu9SWEySaSVJsZIrtGbxxRgiNDy1b7u1u82t4d9Ss2ZQpIsTSosjckLAMfZXrpub7UFld4my/G4hJoY2w6xSJpu4fWLjc7bc71XuEeDMdl5kMcuGfrAoOsSbab8reur/BMrqGRgynkQbg+0UWZSWAYXW2oX3F9xfw2oWSSjy9As/YtWkararC9uV++1+69VrinKsbio5oFbDrFJYAkSawLg722vcVZo3DAFSCCLgjcEHvFcY51YsFYEqbMAb2Nr2PgbWqYycXaEUXhHhLHZeJBHJhnEhBOoSbW22tVnzuHGOCkJgCMhVus13ubjbTta1e7F5hDFYSyIl+Wtgt/ea9CMCAQQQRcEbgjxqpTlJ8zHZm3CfAeNwErSxy4dy0ZSziS1iVN9u/sirZbNPHB+6WppJ1LMoYFltqAO4vyuO69dlEsspO5A2KhMfiEixkbyMERoJEDMbLq1xtpudgSLnzsfCvylLGrlQI7eGWvEzD0XllZT4qXNmHkRvVUy2JocNhAATDNJhz9XJ1ik/wuN/Jgf2qUq09X8f7GWvPvTwv+IX+R66+JJRD1eJsSIiQ9hc6HFj/AKgh9lKVMd0I54fCmPBMremY3Z/pMCzfaTXm4QxYMSKcTDK3VpZUAVlAUXvZzfu8KUqormhJj6EXnIl14/SU6omISgoXYIYlDOvaA7KkmxB5H1VN51HEII7yFFRoyktgwUj0We+2nuJNufMc6Uo3aX5sgPzhvFazPtGxDi80Iskp0Lva57QFgdzyG/cOzhUf8OPrJv8AdelKU1VoTPzhYfmD9diP96SvOctHy21/zZHXmO23WghNd/VY2/aF6UpN1JgTmJDFGCEB7HSWFwDbYkd4vX5hg4RQ5Bew1FRYE23IHcL0pWYiswYjDomJjxFjI00hZD6cupvzZQc27GgAjkV7rVK8R4hlw+mMEySkRoL2N25m+9rLqa/lSlbSWz+ZR5OFw0TSwNGIhcSRoGDAK2zAEAf2gY2ttqFePFQuuIxWIjBLIUDqP7SPqluB/eU9oe0d9KUr1v0ESeT4oR5fDIeS4dG/0Da1RXD6TYedBNHo+UKdTaw+qYFpLkAC11Lj1Kor9pR3XxAkMxxUceNjaV1RThpRdyAD+ci238u6ufD7LHBI9isXWSvGCLWjve4HcpOogeBFKU3HyL1H0IfJzPHPHPLFoGJLLI2u5u51RXW1xpA6vc/Oq50pUTd6iZ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8100" y="-1325563"/>
            <a:ext cx="2400300" cy="2771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0" name="AutoShape 4" descr="data:image/jpeg;base64,/9j/4AAQSkZJRgABAQAAAQABAAD/2wCEAAkGBxISEhUUExQWFhUWFxkaGBgWGRsYHBseHRsaHSEaHhocHCgiIB4lGx8XITciJSkrLi8uHCAzODMsNygtLisBCgoKDg0OGxAQGywkICYsNC8sNSwsLC0sNCwsLCwsLCw0LCwsLCwsLSwsLCwsLCwsLCwsLC8sLCwsLCwsLSw0LP/AABEIAOgAyQMBIgACEQEDEQH/xAAcAAEAAwADAQEAAAAAAAAAAAAABQYHAgMECAH/xABKEAACAQIEAgYFBwgIBQUAAAABAgMAEQQFEiEGMQcTIkFRYTJxgZGxFEJyc6HB0RYjNDVSVIKyFTNDYnSSorMkU8LS4SVVg5Pw/8QAGQEAAwEBAQAAAAAAAAAAAAAAAAECAwQF/8QALxEAAgIBAgQDBwQDAAAAAAAAAAECEQMhMQQSQVETImEyM3GBkaHwFEKx0SM0RP/aAAwDAQACEQMRAD8A3GlKUAKUpQAqJzTiXB4e4lnjUj5t7t/lG9QXS1My5exVmUl0BKkjYncbd1YQBXXg4dZFzNlxjZtOY9LOETaKOWU+oIvvbf7Kr2L6XsQb9Xh4kH95mc/YFrOKV1x4XGuhfIi34rpJzF+Uqp9BAPjeoyfjDMH54qX2HT/KBUHXbh8Mz6tIvoQu3kq8z9orRY4Loh0j0yZziW9LETn1yv8A91eZ8Q55ux9bE/fXpyPLWxM6QqbM4fT6wjMB7SLe2pXgXIhisasMgOlQ7Op29HbSf4iL+2m3GKfoDpFcJoDUrgsoc41MK4s3XCNh/Fv7Lb175eGy+aNgl2BmK38E3a/sShzS+lhZAJiXHJ3HqYj769MWdYpfRxE49Ur/APdXr4uy9YMbNDGtlRgqjmbaVsfMnn7a82fZW2Fl6pz2gkbN5FkDEey9vZQnGVeoaHsg4xzBOWKl9p1fzA1J4bpKzFOciv8ATQfdaqvi8FJFp6xChddShtiVPI25gHfnXRS8OD6IKRo+E6XsQLdZh4nH91mQ/BhVhy7pZwj7SxyxH1B1943+ysXpWcuGxvoLkR9JZXxPg8RYRTxsT829m9x3qXr5VIrcuh+ZmwHaZmtKwGok2G2wv3eVcmfhljjzJkSjReKUpXIQKUpQApSlAClKUAUnpf8A1c31kfxrDK3Ppf8A1c31kfxrDK9Pg/d/M1hsK5wws5IUEkAsbeCgkn2AE0hQFgCQoJAueQv3nyqfy5Zcrx0LzxkBW371eNgVZlPJhpJNdMnW25TZ4OGsDHiMQkDnSJborD5rkdk27xqsLedWngTBtg80OFxKgGSN47HkwIuCPFWAIqx5/wBHcbFcXl7aWBWRY+aNYhhoPzSfDl6qt2Z5LHjBh5iNEsTRyI1txYhih8juLVx5OIi16NfRkORRouDDgc1wskd2w7yMF8UPVv2T5eBqwR8ONDnK4mMfmpopNduSv2f5tj671cpIw1ri9jceRHfXOuV55PftRHMVjGcNq2aQYsD0Y3D7c2sFUnz0sw9g8K4Lw4f6XOMt2OoA/jvp/kA99WqlT4kvtQWUzMuFVnzaPEMOxHErNtszhmCe4b/wrUO2QfKs+mdxeKARM1+Rbq10r7+17POtLrgkSgsQACxuxHebAXPsAHsqlmkvpQWYZx1l02IziaGMa3cxhR4DqkNz4AbkmoLijLkw2IaBW1GIKrt+05AZrDuAJ02/u1vuByiOCSfEEapZTqZu/SoAVF8goHrNVLg3hK0kmPxifnXZ3SN/mAknUw/at7vXXTDiUl6JfVlqRjs+HdLa1ZSRcBgVJB77Hu8666l2hxGYYuRo1aR5HLE9yi+xY8lUCw3qMxMWh2UMG0kjUORt3jyrtT6dSzrrbuhr9AP1z/AViNbd0NfoB+uf4Cufi/d/Mmexe6UpXlmQpSlAClKUAKUpQBSel/8AVzfWR/GsMrc+l/8AVzfWR/Gsi4ew+Flk6rEu0WojRKtrKfB1PNT4gi3qr0uFdYr9TWGxNw8ByYnDx4jBssisvbjY2ZHHpLfkd/G3OrzwdAZ8M2AzGAh4h2BIPSTuZW7yp2up8Ki8n4ZzLK5Osw5XEwsR1kanSWHiATbUByINafGQwVrW2uNQsRccvI1jmyva7XR9SZM8HDuUfJIRCHZ0UnRq5qpNwpPfbcX8LVJ0pXI3btkClKUgFKUoAUpSgBXizjBGeJog5QONLMPS0nmF8CRtfuvXtpTToDPuMdGBwq4LARWmxHZCoLvp+c5PO55XPK5PdVLzbgmPA4YS4yZhI2yQwgXJ83a4sO8gVuLIoJfSL2sSBdrDe2259VZrxLwvjs0xPWMBh4EGmPrN2I72KDkSe4nYWrqw5ejdLq+rLizJK23oa/QW+uf4Csr4lweFgfqcPI0zKe3KbBSf2UUdw7ySfKtU6Gv0Fvrn+Aro4p3isqexfKUpXmGQpSlAClKUAKUpQBSel/8AVzfWR/GqNwxwOuPy8yxtpnSV1F/RcAKQp8NybEeO9+689L/6ub6yP4109DH6A317/wAqV2Qm4YLXctOomZS59mWFPUNNNGY+zoJ5Dy23HnXD8ssw/epfePwrbeLeFIMfHZxpkHoSL6S+XmvlWFcR8Pz4KXq5l+i49Fx4g/dzFdGHJjydFZUWmej8ssw/epfePwp+WWYfvUvvH4VBUrfw4dkVSJ38ssw/epfePwp+WWYfvUvvH4V4cpwqvqLb6THb+KRVN/Ya3qPg7LVO2Fhv5gH41hlnjx7x+yJbSMT/ACyzD96l94/Cn5ZZh+9S+8fhWpY3KMsxMTquGVSY5HjdVC30bFlIN9mtsefnXt4c4RwCYeImCNmaNWZnAZiSASbn7qzefGl7P2QuZdjIPyyzD96l94/Cn5ZZh+9S+8fhWt/0PlUkvV/JI79Y0eoIApdV1lNje4W+9rbGscz3BJGQVFtUk4t3AJJpUD2VrjnCbrl+yGmn0PR+WWYfvUvvH4U/LLMP3qX3j8KgqVt4cOyKpE7+WWYfvUvvH4Vzh4jzLEHqVnmkMnZ0Kdzf1D7a8XD+RT42URwrf9pj6KDxY/dzNbpwhwjBgE7PblPpyEbnyHgvl76wzZMePorJk0jNM/4FGBy4zSnVOzxiw9FATuB4k9591XHoa/QW+uf4Cu3ph/Vx+tj+NdXQ1+gt9c/wFc85ueC33JbuJfKUpXGQKUpQApSlAClKUAUnpf8A1c31kfxrp6Gf0Bvr3/lSvR0ur/6c/lJH/NXm6Fz/AMA/lO/8qV1L/X+ZX7S+14c4ymHFRNFMgZD7wfEHuI8a91K5k61RJgPGvBM2AYst5MOeUlt18ntyPnyNVSvqaaJXUqwDKwsQRcEeBFZBx30cNDqnwgLR82iG7J4le8r5cxXoYOK5vLPc0jPuU7IuUnri/wB1a3OXLnOYCcRDQISmvs+lqve178tr86wrI5FHWBnRCQhUvqAJVw1uypPd4Vd8Tx1OxJGJw6+XWSWHlthxTzwlKWn5sElbLPl2RTQGV7FVbDy9apIZTITfVEAbop7RI27tr3Nc2yLD4gYUNErSNHEzyEXZY4wCFB7tTWHqLVVoeM8UVdQ8cw0tqEb6zYi1+raNHIF+ak27xXFuMMSiRrqSEBFC9Y3VkhRa+hY3ktcHdiAd7CsfDyX6iplww2QzLjhOo03lkMpuOreMpZNKcxIOyC23JrkiwrIuJuSfW4r/AHqtuH45xCm5xOHP/wAkn34c1TeIJ1YRgOjtqmdur1EDW+oC7KCfdW2GElLzfm44p2Q9WfgzgubHtfeOAHtSEc/JL8z9g+ypzgTo6bEaZ8WGSLmsfJn8z3qv2mtiw8CxqERQqqLAAWAHqoz8So+WO45T7HjyTJocJEIoU0qPaWPix7zUhSlec227ZkUjph/Vx+tj+NdXQ1+gt9c/wFc+mNrZf65ox8T91cehsf8AAHzlf7q6f+f5lftL3SlK5SRSlKAFKUoAUpSgCpdKcJbLZrfNKN7mFQXQhNeDEJ+zKG/zIB/01c+L8IZcFiUG5MT29YFx9oFZp0I4sCeeO/pxqw/hP4GuqGuCS9S17JsVVLi3j7DYImPeWb9hTsv0m7vVzqQ42zo4PBySrbXbSl/2m2B9nP2VjGCwGEZlefFBndu0tixuT6Wv0N/FjYd+1LBiUvNLYUV3LOnSljX1MuHhCKCbEuTYC9r3Hzbm9t7GrDwx0m4fEMI5l6h2NgSboT4atrH1105pwrhIcGWHWNCI9TGE63k3JC3sbRgm+x7/AAFZPBluqF52cIgOlLgkyPa+hbeAsSTsLit448WROlRSSZrHHfR0mI1T4UBJubJyWT1fst58j3+NY5iIHjYo6lWU2KsLEHzFbd0UZ+2JwpjkN5ICFueZUjsk+Y3HsFSHGXBkOPW57EwHZkA+xh3j4d1TjzvFLkmClWjPn5WINwbHxFGYk3JJPid69+d5NPhJTFOhVhyPcw8VPeK4ZPlM2KlEUCF2PuA8WPcK7uZVZZ5YYmdgqKWZjYKBck+AFa/wJ0crDpnxYDS81j5qnm3czfYPPnU7wXwTDgF1G0k5HakI5eSDuH2mvN0p5+2FwmmM6ZJjoBHMLzYjzttfzrhyZ3klyQIcr0R08UdJWHwrGOJevkXY2NkU+BbvPqvVZwvSrjHY2w8LBVZyoLA6V3JuT3DflyBqFyPL8I+W4mVo5HkhKs1tIIJJUaW56NwzXHzTVg6PeE4GKSiRnca7vGR1YFrAL4sQwuGBA7QI5VXJihF2tgpIt3DXHMOKfqZFaDEf8uTa5teynvNt7GxtVrrFePcHMcViAkoK4aNJyVCqdTMq9srb85ax7tgNq0ngPPDjMHHI39YLpJ9Jdr+0WPtrny4koqcdiWupXOmya2EhT9qa/wDlVvxqS6JYtOWxn9p5D/qI+6qt034y8mHiv6Ks5HrIA+Bq/wDBGEMWAwyHn1Sk+tu0ftNVPTBFd2N+yTlKUrlIFKUoAUpSgBSlKAPxhfasH4cb+j84CHZRM0R+i5svxQ1vNYz0yZUYsVHiFFllWxPg6fitvca6uFabcH1RUexaOmaJjglI5LKpPtBHxtWKV9B4Fo81y0Bz/Wx6WI5q42J9YYXrKsm4VSPHjD5g4iUG4vcLNvsFfkAfXfu51vw01GLi90VF0jS+izrv6PQzm6kt1d+Yj7rnv31W8rVWOkbhoMYYsL1Y0CVlhLgPIZG1NoU87W5ewcqufE/E+FwEAB0lihEUS/OA27tgvnWExvNiMQGiVjMz3QJzU3uAvgF+yowRlKTybIIp7mhdCMLCTFEggAIpv3NdtvXWsVA8GZEcHh9LnVNIxkmfnd2+4Cw9576gOOukJMLqhw5Dz8i3NY/X4t5d3f4VjO82R8pL1Z39J+ZYFMOYsSvWSkXjRTZwe5tXzR6+fKxrq6K8ywLQdVAvVzAXkVjd2P7Wr5w9XLwFYvi8U8rtJIxd2N2Ztya/MNiHjdXRirqbqymxBrr/AEv+Plsvk0o+pKzvpQy9ZsRgkkLLG5kW622YgEX1EC22+/KufAnSImI0wYohJuSvyWT7lby5Hu8KsfGvDwx2FaLYOO1Gx7mHj5EXB9dccU8WTzaEbMqnCmSRxYiY4ebDS4ScaWiLksF5d5N+/nzvVwgwWEwQkMEKI3VlysagMwWvnjFYWXDylHUxyxsDY8wQbg+Y861bI+keCZbTKkOKKlFdgTGdvnMBdVLdxrfNhlunaKkmV3LMzOJSeaWXqonnLYplBJMWkKkYG5sS1vLfwq4dEMYGHnKj822IfRztYW5XqpZ1k8fypoMtkEjYhdM8SjXFGDZtWvkNLdoDmLeytFZIsqy0gHaGM797O3f62c0szTjS6iZlnGUhx2bmNd16xIRbwXZv9Wut1jQAADkABWL9EWWGfGviH3EQLX8ZH2+waj7q2qo4p01BdEKXYUpSuUkUpSgBSlKAFKUoAVXuO8j+WYOSNReRRrj+kvd7dx7asNKcZOLtAY90OZ/1cr4SQ2Eh1ID3OBYr7QB/lrU82yiDFJ1c8ayL4MNx6iNwfMGsi6T+H3weKXFQ3VJGDAr8yUG/28x7a0zgviNMdhlkFhIvZlXwa3wPMf8AiurOrrLHr/Jcu6IiTouy8m9prdw60kAeAvc29tT+T8P4TAqepjWMWuzkkt7XYk29tq9ea5nFhomlmcIi8yfgBzJ8hWI8b8dS44mNLx4cfM7383P/AE8vXU445c2jboSTZO8d9JBk1QYJiE5NMNi3iE8B/e93jWZk124SNWdVZgiswBY8lBNtR8hzqzx9HOYlyoiWwBIfrF0NtcaTe+/dcDnvau+Kx4lWxoqRz6P+E3xWIRpFdYVAk1W2azCygnbezD2Vz6ReFmw2KYwo7ROhlva4XdtQvawA2O/jV56ITLHBPhplZHhl9Fu4OAbeq4J28a9HS08pwaxRKzNNKqkKLk2ube8CufxpeNXT81J5vMYZWkcCdI7RaYMYxaPksp3ZPJu8r58xXhbosxo3LwhdIZmLHbbcWCncb78jVInChiEJK32JFrjxt3V0Pw8yrcrSR9H5tkeExyDrY1kUi6uDY28VdSDb22qvDory697SkeHWG32C/wBtZ1wVxvNgWCNeTDk7p3r5oe71cjW4ZPmsOKiWWFw6H3g+BHMEeBrgyRyYdE3Rm00ccnybD4VNEESxr5cz62O59prMumXP9bpg0N9BDyW/aI7K+439orQeL+IEwOHaVt29GNe9mPIeocyfAVlnRzkT4/GNiZ+0kba3J+fIdwvqHP2AVWBb5ZdP5HHuzSOjzIvkeDRWFpH7cnkTyX2Cw99WalK5pScm2yBSlKkBSlKAFKUoAUpSgBSlKAPFnWVx4qF4ZRdXFvMHuYeYO9Yhhp8TkmOIIuvzhyWWO+xHgfgdq3yoLi/hiLHw6H7LrcxyW3U/eD3it8OVR8stmVF0YZxPxLPjpNcrdkehGPRUeQ7z5neoavdnOUzYWVopl0uPcR3Mp7wa8NerFJLy7GqFbx0d59A+FiiOJEkq9mzjQ/iFsT2rDbUL3tWD178ixUMU6STIzqjBtKNpNwbjfwvWefF4kaFJWj6ZAHvoRWex9K2HcRhIpOtdwuk2st2sCW79t7CvTiek7CxO8cscgdJHRgoBFgTZgSRz22rzPAydjLlZ6ulDFKME6fKBCzFfElhfdbLdrHx5eO1YMamOLMdDPipJYTKVc3/O2uPIbnbwqHr0sGPkhRrFUhUtw5xFPgpRJC23z0PouPAj7xuKia9mU5ZLiZVihUs7e4DxJ7gPGtZJNa7DZYcwxuKzvGqqiw5KvNY172J8fP1CtsyHKI8JAkMQsqjc97E82PmTUfwbwtFgIdK9qRt5JO9j4DwUdwqwV5WbKpeWOyMpPsKUpWBIpSlAClKUAKUpQApSlAClKUAKUpQBDcT8NwY6LRKNx6Dj0kPiD4eXI1hnFPCuIwD2kF0J7Ei+i34HyP219GV04vCpKjJIiujCxVhcH2Gt8PESx6dCoyo+XKVqPFnRYReTBG45mFzv/Ax+B99ZpjMLJE5SRGRxzVhY16ePLGa8rNU0znlkgWaJmNlWRCT4AMCT7q9PE2ISTFzvGdSPKxUjvBPOo2lVWtjFK7cLh3kYJGrO55KouT7K0nhTosdrSY06V5iJTufpMOXqHvqcmWMFcmJtIpfDHDGIxz6YlsoPbkb0V/E+QrdOFeGIMBHoiF2PpyH0mP3DyqUwWDjhQRxIqIuwVRYCu+vNzcRLJp0MpSsUpSuckUpSgBSlKAFKUoAUqvS8b4BfSnC35alYfEVzw/GOBkICTBrmwsrEXO1r6avw5dmFE9SvBmmcQ4fT1radV9OzG9rX5A+IqK/LvLr2+Upe9rWa9/DlSUJPZAWSlR2WZ5BiGKxPqIFyNLDbl3gV35jmEcCa5W0re17E7n1A0uV3QHqpUAvGeBJIEwuOY0vcesaanla4BHI0OLW6A/aUpSAVHZzkWGxa6Z4lfwJHaHqYbj2VI0pptaoDJuIOiVhdsJICP+XLsfY4HxHtrjkHRNIbNi5Ao/5cRufa5Fh7L+utbpW/6rJVWVzMjMlyDDYRdMESp4ta7H1sdzUnSlYNt6skUpSkApSlAClKUAKUpQApSlAFG6XMn67B9ao7cDav4Tsw+B9lV7oUzWzTYZjsbSJ6xs32aT7DWq4rDrIjI4urqVI8iLGvnrLZXyzMV1f2Eul/NL2J9qm/urtwefFKH0LjqqPokisF6UMr+T49yuwlAlW3cSSD/qBNb0rAgEbg8jWOcYZc2NjxmPG4imEcfnHHdXP+c/6TUcK6nfQUdzT+FszGKwsMw5ug1fSGx+0GpN2ABJ5Dc1l/Qpm3ZmwrHkesT27MPfY+01bukDGMmDdE/rJysCW53kOn4E1nkxVk5RNa0ebo+i6xJ8Yw3xUzMt+6Neyg9wJ9tW2ofFYuHLsGC+0cKKoA5sQLAAeJNVvhzMcfmYaYS/JMOGKoI1V3a3M6nBFhy5c70OLnctkG+pfKVnXEWeY/KpI2lkGKw8htdlVJARzF1AF7bg28avWV5jHiIUmjN0dbg/cfMG4qJY3FJ9Ao9dKz/L+IMTmeLmiw8vyfDw83VVaR9yNtQKgbHuPdXdxRhs0wkDy4fFmZUUllljTWB3srKADbnYiq8J3TaTCi9VXuMc7OGSEIwEk08aDv7JYatvo7e2vXHiJp8LFJh3RXdEbVIpYWIudgRvWLZ7NimzRUmmEkscyKrabIN1Isl9hc8r7+NXhxc0teg0rN/pURl8OOEgM0sDR73CRsrctrEuRzqE4242+SOuHgQSYl7WB9FdRsL+JPhWSxuTpaiouVKq0eSZiyBnzBllIvpSKPqwfCxGojzuKh+FeOZDijgsaqiYMUWRNlZh3Ed1xyNV4Tabi7oKNBpVb4qxWNgjmnikh6qNCwRo2LGw3GoMBub91VLhTj3FTmbWFeQ9WkESjSC7F7knc2AFyfAURwylHmQUajSsh4t4mzHAYxE68y3VWK9WqoxJPZQAard17k71c+K8xxuHhkxMbw9WiqwjZGLb6QQW1W5k91N4Wq1WuwUWulZnwfxxisV1i6Ued2AiQdlEUC7SOdzpG3rJAFSPEWW5rHC88ePu6AsY1hRVIG5Ck3Pv5+VDwtS5ZNIKL3SqJ0Z8ZyY4PFOB1sahgwFgy3tuO4g299XuonBwlysGqFY10z5R1eIjxAHZmUq30l/FT/AKTWy1WekbKPlOBlAF2jHWL613PvW4q8E+SaYRdMgsk4rP8AQplBvNEphHjr2VPsKmrTk2QpFgUwjC69VofzLDtH13J3rIOjHDPPiliv+ZVlnde4tHcJ9rD3Ct5q+IXJLlXexy0PnnIcQ2W5kus/1Upjk80JsT7rN7K1nMD8pzSCIbphYzO3hrfsp7hqPtqi9M2UdXiUnA7My2b6a/ipHuNXDoqw7nDNiZTeSdhuf2IwEUfYx9orbM1KCydar8+45bWV/pvxzasNCD2bPIfM7KP+qpbgjM8XFgYFjwLSJpuH65F1XJN7EXG9RnTdl7H5POBsNUbeV7Ffg1WjouxQky2Gx3TUh8iGO3usfbUSa8COnX+wfskHxxhcfmEKxDBGMq4a5lRu4i1tvGpfoyynE4bCvDiV0/nWKC4PZZVvy/vaj7auNREmdB4MTJANTQdYo1Cys6LewI5i/Zv4g+FY+I3DkS0JvSjGMYmMybGMUuoJOliLpIhNwD5/aDV3yLpVw8tkxUZiJ21jtJ7e8e41c8DNDjsKjsqyRyoG0sAw8xY94NxWe9IXR9BDA+Jw100bvHe6kXtdb7gi/LlW6nDI+XIqe1lWnuablkEccSJDbqwoCWNxp7rHwtWHcQ/rtv8AFR/FK0DocxDtgCGJISV1S/hZWt6gSaz/AIh/Xbf4qP4pRgjy5JL0Bbs3kmvn3CY55c3EoTrHOJJCXC6rE2FzsNgPdX0HWAQw/I84USbBMUD/AAsbg+qzCp4X93wCPU1r+nMd/wC3N/8AfH+FZ7nvCuZT418UmG6vU6OF6xCQVVRzB7yt/bWz1482zKPDxmSQnSCBYbkliAFA7ySRWePK4vypff8AslOiM42v/RuKvz6h7/5azjoVwQbFSyn+zjAHkXNr+4Ee2tI45P8A6divqH+FUPoO/rMV9GP4vWmN1gkUvZZqsuGRipZFYrupIBI9RPKq/wBJP6txP0B/MtWWq10k/q3E/QH8y1z4/bXxJW5Tug/Di+Jkt2uwoPgNyfebe6tLzb+ol+rf+U1nXQf6GJ+knwNaLm39RL9W/wDKa14j3rHLcx/oT/TZP8M3+5FW11inQn+myf4Zv9yKtrp8X7wJ7ivwiv2uHWDVpuNVr2vvble3he1cxJV+COERgHxLXB62T83b5sY3APncn3CrXXGOQNyINiRtvuOYrguJQqGDqVawDAixubCx8ztVSk5O2BB8dcPnHYRolsJAQyFuQI/8XqXyrBCCGOJeUaKvuFd7yKLXIFzYXPM+A86daurTcarXtfe3K9vC9HM+Xl6AefNMujxETRSrqRxYj7we4jxqj5Twjj8ukc4KaKWFzcxzXU+u63F7bXFr+FaAJlIJ1Cy3B35W538K82EzWCU6Y5Y3a17KwY28bA1UZyimlsOyFOGzLEDRK8OGQ7MYNTyEeCs1gn0tyKnMDgI4YlhjXSirYD/9zJ53rjPmkCPoeaNX27LOoO/LYnvrvxOISNS7sFUc2Y2A9ppNt6AUjIOFcwy8MMPiIZUYljDKrKoP91wTY2tfYCvVnGVZljozBKYMPExHWGMtK7AG9hcKBvarZhMVHKoeN1dTyZSCPeK/JMZGqGQuoQc2JGkb258ue1U8srtrX4BZ0ZLlUeFhSGIWRBt4knck+ZNzVG406PZZ8T8qwsiK7FSyvcdpbdoEA+A2Iq+YTNIJTpjljcgXsrBjbx2NdvyqPTr1rpvbVcWvfTa/jq29dKOScJWtwtor2AynGytE+OljtEQyxwggM45M7HnbmFAteuvjXgmLMAG1dXMossgF7jwYXFx7birXSkskk7WgWU3LIs5gQRsMLOF2EjO6kjzsu9SWEySaSVJsZIrtGbxxRgiNDy1b7u1u82t4d9Ss2ZQpIsTSosjckLAMfZXrpub7UFld4my/G4hJoY2w6xSJpu4fWLjc7bc71XuEeDMdl5kMcuGfrAoOsSbab8reur/BMrqGRgynkQbg+0UWZSWAYXW2oX3F9xfw2oWSSjy9As/YtWkararC9uV++1+69VrinKsbio5oFbDrFJYAkSawLg722vcVZo3DAFSCCLgjcEHvFcY51YsFYEqbMAb2Nr2PgbWqYycXaEUXhHhLHZeJBHJhnEhBOoSbW22tVnzuHGOCkJgCMhVus13ubjbTta1e7F5hDFYSyIl+Wtgt/ea9CMCAQQQRcEbgjxqpTlJ8zHZm3CfAeNwErSxy4dy0ZSziS1iVN9u/sirZbNPHB+6WppJ1LMoYFltqAO4vyuO69dlEsspO5A2KhMfiEixkbyMERoJEDMbLq1xtpudgSLnzsfCvylLGrlQI7eGWvEzD0XllZT4qXNmHkRvVUy2JocNhAATDNJhz9XJ1ik/wuN/Jgf2qUq09X8f7GWvPvTwv+IX+R66+JJRD1eJsSIiQ9hc6HFj/AKgh9lKVMd0I54fCmPBMremY3Z/pMCzfaTXm4QxYMSKcTDK3VpZUAVlAUXvZzfu8KUqormhJj6EXnIl14/SU6omISgoXYIYlDOvaA7KkmxB5H1VN51HEII7yFFRoyktgwUj0We+2nuJNufMc6Uo3aX5sgPzhvFazPtGxDi80Iskp0Lva57QFgdzyG/cOzhUf8OPrJv8AdelKU1VoTPzhYfmD9diP96SvOctHy21/zZHXmO23WghNd/VY2/aF6UpN1JgTmJDFGCEB7HSWFwDbYkd4vX5hg4RQ5Bew1FRYE23IHcL0pWYiswYjDomJjxFjI00hZD6cupvzZQc27GgAjkV7rVK8R4hlw+mMEySkRoL2N25m+9rLqa/lSlbSWz+ZR5OFw0TSwNGIhcSRoGDAK2zAEAf2gY2ttqFePFQuuIxWIjBLIUDqP7SPqluB/eU9oe0d9KUr1v0ESeT4oR5fDIeS4dG/0Da1RXD6TYedBNHo+UKdTaw+qYFpLkAC11Lj1Kor9pR3XxAkMxxUceNjaV1RThpRdyAD+ci238u6ufD7LHBI9isXWSvGCLWjve4HcpOogeBFKU3HyL1H0IfJzPHPHPLFoGJLLI2u5u51RXW1xpA6vc/Oq50pUTd6iZ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8100" y="-1325563"/>
            <a:ext cx="2400300" cy="2771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10550" y="58998"/>
            <a:ext cx="914400" cy="1055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ur-glass-103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59383" cy="6858000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>
            <a:off x="4991100" y="533400"/>
            <a:ext cx="2962656" cy="5791069"/>
            <a:chOff x="4991100" y="533400"/>
            <a:chExt cx="2962656" cy="5791069"/>
          </a:xfrm>
        </p:grpSpPr>
        <p:grpSp>
          <p:nvGrpSpPr>
            <p:cNvPr id="9" name="Group 8"/>
            <p:cNvGrpSpPr/>
            <p:nvPr/>
          </p:nvGrpSpPr>
          <p:grpSpPr>
            <a:xfrm>
              <a:off x="4991100" y="533400"/>
              <a:ext cx="2962656" cy="761869"/>
              <a:chOff x="2633471" y="475"/>
              <a:chExt cx="2962656" cy="761869"/>
            </a:xfrm>
            <a:solidFill>
              <a:srgbClr val="CC6600"/>
            </a:solidFill>
            <a:scene3d>
              <a:camera prst="orthographicFront"/>
              <a:lightRig rig="flat" dir="t"/>
            </a:scene3d>
          </p:grpSpPr>
          <p:sp>
            <p:nvSpPr>
              <p:cNvPr id="28" name="Rounded Rectangle 27"/>
              <p:cNvSpPr/>
              <p:nvPr/>
            </p:nvSpPr>
            <p:spPr>
              <a:xfrm>
                <a:off x="2633471" y="475"/>
                <a:ext cx="2962656" cy="761869"/>
              </a:xfrm>
              <a:prstGeom prst="roundRect">
                <a:avLst/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9" name="Rounded Rectangle 4"/>
              <p:cNvSpPr/>
              <p:nvPr/>
            </p:nvSpPr>
            <p:spPr>
              <a:xfrm>
                <a:off x="2670662" y="37666"/>
                <a:ext cx="2888274" cy="68748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40970" tIns="70485" rIns="140970" bIns="70485" numCol="1" spcCol="1270" anchor="ctr" anchorCtr="0">
                <a:noAutofit/>
              </a:bodyPr>
              <a:lstStyle/>
              <a:p>
                <a:pPr lvl="0" algn="ctr" defTabSz="16446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700" kern="1200" dirty="0" smtClean="0"/>
                  <a:t>Abstract</a:t>
                </a:r>
                <a:endParaRPr lang="en-US" sz="3700" kern="12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991100" y="1790700"/>
              <a:ext cx="2962656" cy="761869"/>
              <a:chOff x="2633471" y="800438"/>
              <a:chExt cx="2962656" cy="761869"/>
            </a:xfrm>
            <a:solidFill>
              <a:srgbClr val="CC6600"/>
            </a:solidFill>
            <a:scene3d>
              <a:camera prst="orthographicFront"/>
              <a:lightRig rig="flat" dir="t"/>
            </a:scene3d>
          </p:grpSpPr>
          <p:sp>
            <p:nvSpPr>
              <p:cNvPr id="26" name="Rounded Rectangle 25"/>
              <p:cNvSpPr/>
              <p:nvPr/>
            </p:nvSpPr>
            <p:spPr>
              <a:xfrm>
                <a:off x="2633471" y="800438"/>
                <a:ext cx="2962656" cy="761869"/>
              </a:xfrm>
              <a:prstGeom prst="roundRect">
                <a:avLst/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7" name="Rounded Rectangle 6"/>
              <p:cNvSpPr/>
              <p:nvPr/>
            </p:nvSpPr>
            <p:spPr>
              <a:xfrm>
                <a:off x="2670662" y="837629"/>
                <a:ext cx="2888274" cy="68748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40970" tIns="70485" rIns="140970" bIns="70485" numCol="1" spcCol="1270" anchor="ctr" anchorCtr="0">
                <a:noAutofit/>
              </a:bodyPr>
              <a:lstStyle/>
              <a:p>
                <a:pPr lvl="0" algn="ctr" defTabSz="16446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700" kern="1200" dirty="0" smtClean="0"/>
                  <a:t>Introduction</a:t>
                </a:r>
                <a:endParaRPr lang="en-US" sz="3700" kern="1200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991100" y="3048000"/>
              <a:ext cx="2962656" cy="761869"/>
              <a:chOff x="2633471" y="1600401"/>
              <a:chExt cx="2962656" cy="761869"/>
            </a:xfrm>
            <a:solidFill>
              <a:srgbClr val="CC6600"/>
            </a:solidFill>
            <a:scene3d>
              <a:camera prst="orthographicFront"/>
              <a:lightRig rig="flat" dir="t"/>
            </a:scene3d>
          </p:grpSpPr>
          <p:sp>
            <p:nvSpPr>
              <p:cNvPr id="24" name="Rounded Rectangle 23"/>
              <p:cNvSpPr/>
              <p:nvPr/>
            </p:nvSpPr>
            <p:spPr>
              <a:xfrm>
                <a:off x="2633471" y="1600401"/>
                <a:ext cx="2962656" cy="761869"/>
              </a:xfrm>
              <a:prstGeom prst="roundRect">
                <a:avLst/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5" name="Rounded Rectangle 8"/>
              <p:cNvSpPr/>
              <p:nvPr/>
            </p:nvSpPr>
            <p:spPr>
              <a:xfrm>
                <a:off x="2670662" y="1637592"/>
                <a:ext cx="2888274" cy="68748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40970" tIns="70485" rIns="140970" bIns="70485" numCol="1" spcCol="1270" anchor="ctr" anchorCtr="0">
                <a:noAutofit/>
              </a:bodyPr>
              <a:lstStyle/>
              <a:p>
                <a:pPr lvl="0" algn="ctr" defTabSz="16446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700" kern="1200" dirty="0" smtClean="0"/>
                  <a:t>Method</a:t>
                </a:r>
                <a:endParaRPr lang="en-US" sz="3700" kern="1200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991100" y="4305300"/>
              <a:ext cx="2962656" cy="761869"/>
              <a:chOff x="2633471" y="2400365"/>
              <a:chExt cx="2962656" cy="761869"/>
            </a:xfrm>
            <a:solidFill>
              <a:srgbClr val="CC6600"/>
            </a:solidFill>
            <a:scene3d>
              <a:camera prst="orthographicFront"/>
              <a:lightRig rig="flat" dir="t"/>
            </a:scene3d>
          </p:grpSpPr>
          <p:sp>
            <p:nvSpPr>
              <p:cNvPr id="22" name="Rounded Rectangle 21"/>
              <p:cNvSpPr/>
              <p:nvPr/>
            </p:nvSpPr>
            <p:spPr>
              <a:xfrm>
                <a:off x="2633471" y="2400365"/>
                <a:ext cx="2962656" cy="761869"/>
              </a:xfrm>
              <a:prstGeom prst="roundRect">
                <a:avLst/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3" name="Rounded Rectangle 10"/>
              <p:cNvSpPr/>
              <p:nvPr/>
            </p:nvSpPr>
            <p:spPr>
              <a:xfrm>
                <a:off x="2670662" y="2437556"/>
                <a:ext cx="2888274" cy="68748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40970" tIns="70485" rIns="140970" bIns="70485" numCol="1" spcCol="1270" anchor="ctr" anchorCtr="0">
                <a:noAutofit/>
              </a:bodyPr>
              <a:lstStyle/>
              <a:p>
                <a:pPr lvl="0" algn="ctr" defTabSz="16446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700" kern="1200" dirty="0" smtClean="0"/>
                  <a:t>Results</a:t>
                </a:r>
                <a:endParaRPr lang="en-US" sz="3700" kern="1200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991100" y="5562600"/>
              <a:ext cx="2962656" cy="761869"/>
              <a:chOff x="2633471" y="4000291"/>
              <a:chExt cx="2962656" cy="761869"/>
            </a:xfrm>
            <a:solidFill>
              <a:srgbClr val="CC6600"/>
            </a:solidFill>
            <a:scene3d>
              <a:camera prst="orthographicFront"/>
              <a:lightRig rig="flat" dir="t"/>
            </a:scene3d>
          </p:grpSpPr>
          <p:sp>
            <p:nvSpPr>
              <p:cNvPr id="18" name="Rounded Rectangle 17"/>
              <p:cNvSpPr/>
              <p:nvPr/>
            </p:nvSpPr>
            <p:spPr>
              <a:xfrm>
                <a:off x="2633471" y="4000291"/>
                <a:ext cx="2962656" cy="761869"/>
              </a:xfrm>
              <a:prstGeom prst="roundRect">
                <a:avLst/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9" name="Rounded Rectangle 14"/>
              <p:cNvSpPr/>
              <p:nvPr/>
            </p:nvSpPr>
            <p:spPr>
              <a:xfrm>
                <a:off x="2670662" y="4037482"/>
                <a:ext cx="2888274" cy="68748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40970" tIns="70485" rIns="140970" bIns="70485" numCol="1" spcCol="1270" anchor="ctr" anchorCtr="0">
                <a:noAutofit/>
              </a:bodyPr>
              <a:lstStyle/>
              <a:p>
                <a:pPr lvl="0" algn="ctr" defTabSz="16446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700" kern="1200" dirty="0" smtClean="0"/>
                  <a:t>Conclusion</a:t>
                </a:r>
                <a:endParaRPr lang="en-US" sz="3700" kern="1200" dirty="0"/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6025660" y="1219200"/>
            <a:ext cx="838200" cy="4467664"/>
            <a:chOff x="6025660" y="1219200"/>
            <a:chExt cx="838200" cy="4467664"/>
          </a:xfrm>
        </p:grpSpPr>
        <p:sp>
          <p:nvSpPr>
            <p:cNvPr id="45" name="Right Arrow 44"/>
            <p:cNvSpPr/>
            <p:nvPr/>
          </p:nvSpPr>
          <p:spPr>
            <a:xfrm rot="5400000">
              <a:off x="6126173" y="1118687"/>
              <a:ext cx="637174" cy="838200"/>
            </a:xfrm>
            <a:prstGeom prst="rightArrow">
              <a:avLst>
                <a:gd name="adj1" fmla="val 60070"/>
                <a:gd name="adj2" fmla="val 62308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ight Arrow 45"/>
            <p:cNvSpPr/>
            <p:nvPr/>
          </p:nvSpPr>
          <p:spPr>
            <a:xfrm rot="5400000">
              <a:off x="6126173" y="2414274"/>
              <a:ext cx="637174" cy="838200"/>
            </a:xfrm>
            <a:prstGeom prst="rightArrow">
              <a:avLst>
                <a:gd name="adj1" fmla="val 60070"/>
                <a:gd name="adj2" fmla="val 62308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ight Arrow 46"/>
            <p:cNvSpPr/>
            <p:nvPr/>
          </p:nvSpPr>
          <p:spPr>
            <a:xfrm rot="5400000">
              <a:off x="6126173" y="3709862"/>
              <a:ext cx="637174" cy="838200"/>
            </a:xfrm>
            <a:prstGeom prst="rightArrow">
              <a:avLst>
                <a:gd name="adj1" fmla="val 60070"/>
                <a:gd name="adj2" fmla="val 62308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ight Arrow 47"/>
            <p:cNvSpPr/>
            <p:nvPr/>
          </p:nvSpPr>
          <p:spPr>
            <a:xfrm rot="5400000">
              <a:off x="6126173" y="4949177"/>
              <a:ext cx="637174" cy="838200"/>
            </a:xfrm>
            <a:prstGeom prst="rightArrow">
              <a:avLst>
                <a:gd name="adj1" fmla="val 60070"/>
                <a:gd name="adj2" fmla="val 62308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039228" y="457200"/>
            <a:ext cx="731520" cy="5985386"/>
            <a:chOff x="2095500" y="457200"/>
            <a:chExt cx="731520" cy="5985386"/>
          </a:xfrm>
        </p:grpSpPr>
        <p:pic>
          <p:nvPicPr>
            <p:cNvPr id="3" name="Picture 2" descr="hour-glass-10375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95500" y="457200"/>
              <a:ext cx="731520" cy="1032386"/>
            </a:xfrm>
            <a:prstGeom prst="rect">
              <a:avLst/>
            </a:prstGeom>
          </p:spPr>
        </p:pic>
        <p:pic>
          <p:nvPicPr>
            <p:cNvPr id="51" name="Picture 50" descr="hour-glass-10375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95500" y="1695450"/>
              <a:ext cx="731520" cy="1032386"/>
            </a:xfrm>
            <a:prstGeom prst="rect">
              <a:avLst/>
            </a:prstGeom>
          </p:spPr>
        </p:pic>
        <p:pic>
          <p:nvPicPr>
            <p:cNvPr id="52" name="Picture 51" descr="hour-glass-10375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95500" y="2933700"/>
              <a:ext cx="731520" cy="1032386"/>
            </a:xfrm>
            <a:prstGeom prst="rect">
              <a:avLst/>
            </a:prstGeom>
          </p:spPr>
        </p:pic>
        <p:pic>
          <p:nvPicPr>
            <p:cNvPr id="53" name="Picture 52" descr="hour-glass-10375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95500" y="4171950"/>
              <a:ext cx="731520" cy="1032386"/>
            </a:xfrm>
            <a:prstGeom prst="rect">
              <a:avLst/>
            </a:prstGeom>
          </p:spPr>
        </p:pic>
        <p:pic>
          <p:nvPicPr>
            <p:cNvPr id="54" name="Picture 53" descr="hour-glass-10375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95500" y="5410200"/>
              <a:ext cx="731520" cy="1032386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1981200" y="1275472"/>
            <a:ext cx="838200" cy="4369188"/>
            <a:chOff x="1981200" y="1275472"/>
            <a:chExt cx="838200" cy="4369188"/>
          </a:xfrm>
        </p:grpSpPr>
        <p:sp>
          <p:nvSpPr>
            <p:cNvPr id="58" name="Right Arrow 57"/>
            <p:cNvSpPr/>
            <p:nvPr/>
          </p:nvSpPr>
          <p:spPr>
            <a:xfrm rot="5400000">
              <a:off x="2081713" y="1174959"/>
              <a:ext cx="637174" cy="838200"/>
            </a:xfrm>
            <a:prstGeom prst="rightArrow">
              <a:avLst>
                <a:gd name="adj1" fmla="val 60070"/>
                <a:gd name="adj2" fmla="val 62308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ight Arrow 58"/>
            <p:cNvSpPr/>
            <p:nvPr/>
          </p:nvSpPr>
          <p:spPr>
            <a:xfrm rot="5400000">
              <a:off x="2081713" y="2414274"/>
              <a:ext cx="637174" cy="838200"/>
            </a:xfrm>
            <a:prstGeom prst="rightArrow">
              <a:avLst>
                <a:gd name="adj1" fmla="val 60070"/>
                <a:gd name="adj2" fmla="val 62308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ight Arrow 59"/>
            <p:cNvSpPr/>
            <p:nvPr/>
          </p:nvSpPr>
          <p:spPr>
            <a:xfrm rot="5400000">
              <a:off x="2081713" y="3667658"/>
              <a:ext cx="637174" cy="838200"/>
            </a:xfrm>
            <a:prstGeom prst="rightArrow">
              <a:avLst>
                <a:gd name="adj1" fmla="val 60070"/>
                <a:gd name="adj2" fmla="val 62308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ight Arrow 60"/>
            <p:cNvSpPr/>
            <p:nvPr/>
          </p:nvSpPr>
          <p:spPr>
            <a:xfrm rot="5400000">
              <a:off x="2081713" y="4906973"/>
              <a:ext cx="637174" cy="838200"/>
            </a:xfrm>
            <a:prstGeom prst="rightArrow">
              <a:avLst>
                <a:gd name="adj1" fmla="val 60070"/>
                <a:gd name="adj2" fmla="val 62308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 of a 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primarily different from the structure of an article?</a:t>
            </a:r>
          </a:p>
          <a:p>
            <a:r>
              <a:rPr lang="en-US" dirty="0" smtClean="0"/>
              <a:t>No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 of a 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Title Page  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Abstract   </a:t>
            </a:r>
          </a:p>
          <a:p>
            <a:r>
              <a:rPr lang="en-US" dirty="0" smtClean="0"/>
              <a:t>Table of Contents   </a:t>
            </a:r>
          </a:p>
          <a:p>
            <a:r>
              <a:rPr lang="en-US" dirty="0" smtClean="0"/>
              <a:t>List of Figures    </a:t>
            </a:r>
          </a:p>
          <a:p>
            <a:r>
              <a:rPr lang="en-US" dirty="0" smtClean="0"/>
              <a:t>List of Tables  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Introduction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Literature Survey   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Material and Methods  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Results  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Discussion   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Conclusions   </a:t>
            </a:r>
          </a:p>
          <a:p>
            <a:r>
              <a:rPr lang="en-US" dirty="0" smtClean="0"/>
              <a:t>Acknowledgments   </a:t>
            </a:r>
          </a:p>
          <a:p>
            <a:r>
              <a:rPr lang="en-US" dirty="0" smtClean="0"/>
              <a:t>References     </a:t>
            </a:r>
          </a:p>
          <a:p>
            <a:r>
              <a:rPr lang="en-US" dirty="0" smtClean="0"/>
              <a:t>Appendices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5486400" y="990600"/>
            <a:ext cx="2962656" cy="5559545"/>
            <a:chOff x="5486400" y="990600"/>
            <a:chExt cx="2962656" cy="5559545"/>
          </a:xfrm>
        </p:grpSpPr>
        <p:grpSp>
          <p:nvGrpSpPr>
            <p:cNvPr id="4" name="Group 3"/>
            <p:cNvGrpSpPr/>
            <p:nvPr/>
          </p:nvGrpSpPr>
          <p:grpSpPr>
            <a:xfrm>
              <a:off x="5486400" y="990600"/>
              <a:ext cx="2962656" cy="889527"/>
              <a:chOff x="2633471" y="1527"/>
              <a:chExt cx="2962656" cy="889527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2633471" y="1527"/>
                <a:ext cx="2962656" cy="889527"/>
              </a:xfrm>
              <a:prstGeom prst="roundRect">
                <a:avLst/>
              </a:prstGeom>
            </p:spPr>
            <p:style>
              <a:lnRef idx="3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Rounded Rectangle 4"/>
              <p:cNvSpPr/>
              <p:nvPr/>
            </p:nvSpPr>
            <p:spPr>
              <a:xfrm>
                <a:off x="2676894" y="44950"/>
                <a:ext cx="2875810" cy="8026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5250" tIns="47625" rIns="95250" bIns="47625" numCol="1" spcCol="1270" anchor="ctr" anchorCtr="0">
                <a:noAutofit/>
              </a:bodyPr>
              <a:lstStyle/>
              <a:p>
                <a:pPr lvl="0" algn="ctr" defTabSz="11112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kern="1200" dirty="0" smtClean="0"/>
                  <a:t>Abstract</a:t>
                </a:r>
                <a:endParaRPr lang="en-US" sz="2500" kern="1200" dirty="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5486400" y="1924604"/>
              <a:ext cx="2962656" cy="889527"/>
              <a:chOff x="2633471" y="935531"/>
              <a:chExt cx="2962656" cy="889527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2633471" y="935531"/>
                <a:ext cx="2962656" cy="889527"/>
              </a:xfrm>
              <a:prstGeom prst="roundRect">
                <a:avLst/>
              </a:prstGeom>
            </p:spPr>
            <p:style>
              <a:lnRef idx="3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Rounded Rectangle 6"/>
              <p:cNvSpPr/>
              <p:nvPr/>
            </p:nvSpPr>
            <p:spPr>
              <a:xfrm>
                <a:off x="2676894" y="978954"/>
                <a:ext cx="2875810" cy="8026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5250" tIns="47625" rIns="95250" bIns="47625" numCol="1" spcCol="1270" anchor="ctr" anchorCtr="0">
                <a:noAutofit/>
              </a:bodyPr>
              <a:lstStyle/>
              <a:p>
                <a:pPr lvl="0" algn="ctr" defTabSz="11112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kern="1200" dirty="0" smtClean="0"/>
                  <a:t>Introduction</a:t>
                </a:r>
                <a:endParaRPr lang="en-US" sz="2500" kern="1200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486400" y="2858607"/>
              <a:ext cx="2962656" cy="889527"/>
              <a:chOff x="2633471" y="1869534"/>
              <a:chExt cx="2962656" cy="889527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2633471" y="1869534"/>
                <a:ext cx="2962656" cy="889527"/>
              </a:xfrm>
              <a:prstGeom prst="roundRect">
                <a:avLst/>
              </a:prstGeom>
            </p:spPr>
            <p:style>
              <a:lnRef idx="3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Rounded Rectangle 8"/>
              <p:cNvSpPr/>
              <p:nvPr/>
            </p:nvSpPr>
            <p:spPr>
              <a:xfrm>
                <a:off x="2676894" y="1912957"/>
                <a:ext cx="2875810" cy="8026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5250" tIns="47625" rIns="95250" bIns="47625" numCol="1" spcCol="1270" anchor="ctr" anchorCtr="0">
                <a:noAutofit/>
              </a:bodyPr>
              <a:lstStyle/>
              <a:p>
                <a:pPr lvl="0" algn="ctr" defTabSz="11112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kern="1200" dirty="0" smtClean="0"/>
                  <a:t>Method</a:t>
                </a:r>
                <a:endParaRPr lang="en-US" sz="2500" kern="1200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486400" y="3792611"/>
              <a:ext cx="2962656" cy="889527"/>
              <a:chOff x="2633471" y="2803538"/>
              <a:chExt cx="2962656" cy="889527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2633471" y="2803538"/>
                <a:ext cx="2962656" cy="889527"/>
              </a:xfrm>
              <a:prstGeom prst="roundRect">
                <a:avLst/>
              </a:prstGeom>
            </p:spPr>
            <p:style>
              <a:lnRef idx="3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ounded Rectangle 10"/>
              <p:cNvSpPr/>
              <p:nvPr/>
            </p:nvSpPr>
            <p:spPr>
              <a:xfrm>
                <a:off x="2676894" y="2846961"/>
                <a:ext cx="2875810" cy="8026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5250" tIns="47625" rIns="95250" bIns="47625" numCol="1" spcCol="1270" anchor="ctr" anchorCtr="0">
                <a:noAutofit/>
              </a:bodyPr>
              <a:lstStyle/>
              <a:p>
                <a:pPr lvl="0" algn="ctr" defTabSz="11112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kern="1200" dirty="0" smtClean="0"/>
                  <a:t>Results and Discussion</a:t>
                </a:r>
                <a:endParaRPr lang="en-US" sz="2500" kern="12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486400" y="4726614"/>
              <a:ext cx="2962656" cy="889527"/>
              <a:chOff x="2633471" y="3737541"/>
              <a:chExt cx="2962656" cy="889527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2633471" y="3737541"/>
                <a:ext cx="2962656" cy="889527"/>
              </a:xfrm>
              <a:prstGeom prst="roundRect">
                <a:avLst/>
              </a:prstGeom>
            </p:spPr>
            <p:style>
              <a:lnRef idx="3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Rounded Rectangle 12"/>
              <p:cNvSpPr/>
              <p:nvPr/>
            </p:nvSpPr>
            <p:spPr>
              <a:xfrm>
                <a:off x="2676894" y="3780964"/>
                <a:ext cx="2875810" cy="8026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5250" tIns="47625" rIns="95250" bIns="47625" numCol="1" spcCol="1270" anchor="ctr" anchorCtr="0">
                <a:noAutofit/>
              </a:bodyPr>
              <a:lstStyle/>
              <a:p>
                <a:pPr lvl="0" algn="ctr" defTabSz="11112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kern="1200" smtClean="0"/>
                  <a:t>Conclusion</a:t>
                </a:r>
                <a:endParaRPr lang="en-US" sz="2500" kern="1200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486400" y="5660618"/>
              <a:ext cx="2962656" cy="889527"/>
              <a:chOff x="2633471" y="4671545"/>
              <a:chExt cx="2962656" cy="889527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2633471" y="4671545"/>
                <a:ext cx="2962656" cy="889527"/>
              </a:xfrm>
              <a:prstGeom prst="roundRect">
                <a:avLst/>
              </a:prstGeom>
            </p:spPr>
            <p:style>
              <a:lnRef idx="3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ounded Rectangle 14"/>
              <p:cNvSpPr/>
              <p:nvPr/>
            </p:nvSpPr>
            <p:spPr>
              <a:xfrm>
                <a:off x="2676894" y="4714968"/>
                <a:ext cx="2875810" cy="8026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5250" tIns="47625" rIns="95250" bIns="47625" numCol="1" spcCol="1270" anchor="ctr" anchorCtr="0">
                <a:noAutofit/>
              </a:bodyPr>
              <a:lstStyle/>
              <a:p>
                <a:pPr lvl="0" algn="ctr" defTabSz="11112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kern="1200" dirty="0" smtClean="0"/>
                  <a:t>References</a:t>
                </a:r>
                <a:endParaRPr lang="en-US" sz="2500" kern="1200" dirty="0"/>
              </a:p>
            </p:txBody>
          </p:sp>
        </p:grpSp>
      </p:grpSp>
      <p:sp>
        <p:nvSpPr>
          <p:cNvPr id="23" name="Rectangle 22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http://www.ldeo.columbia.edu/~martins/sen_sem/thesis_org.html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abstract is a brief summary of a research article, thesis, review, conference proceeding or any in-depth analysis of a particular subject or discipline, and is often used to help the reader quickly ascertain the paper's purpose.</a:t>
            </a:r>
          </a:p>
          <a:p>
            <a:r>
              <a:rPr lang="en-US" dirty="0" smtClean="0"/>
              <a:t>Why is this important? Why should I read this?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http://en.wikipedia.org/wiki/Abstract_(summary)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0268" y="4295336"/>
            <a:ext cx="1219200" cy="232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7739148" y="4301835"/>
            <a:ext cx="1143000" cy="32918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Parts of an 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Problem statement</a:t>
            </a:r>
          </a:p>
          <a:p>
            <a:r>
              <a:rPr lang="en-US" dirty="0" smtClean="0"/>
              <a:t>Approach</a:t>
            </a:r>
          </a:p>
          <a:p>
            <a:r>
              <a:rPr lang="en-US" dirty="0" smtClean="0"/>
              <a:t>Contributions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https://www.ece.cmu.edu/~koopman/essays/abstract.html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of the paper, motivation</a:t>
            </a:r>
          </a:p>
          <a:p>
            <a:r>
              <a:rPr lang="en-US" dirty="0" smtClean="0"/>
              <a:t>Background information (significance and context)</a:t>
            </a:r>
          </a:p>
          <a:p>
            <a:r>
              <a:rPr lang="en-US" dirty="0" smtClean="0"/>
              <a:t>Literature (separate section in thesis)</a:t>
            </a:r>
          </a:p>
          <a:p>
            <a:pPr lvl="1"/>
            <a:r>
              <a:rPr lang="en-US" dirty="0" smtClean="0"/>
              <a:t>Proper acknowledgement</a:t>
            </a:r>
          </a:p>
          <a:p>
            <a:pPr lvl="1"/>
            <a:r>
              <a:rPr lang="en-US" dirty="0" smtClean="0"/>
              <a:t>Only relevant</a:t>
            </a:r>
          </a:p>
          <a:p>
            <a:pPr lvl="1"/>
            <a:r>
              <a:rPr lang="en-US" dirty="0" smtClean="0"/>
              <a:t>Provide backdrop</a:t>
            </a:r>
          </a:p>
          <a:p>
            <a:r>
              <a:rPr lang="en-US" dirty="0" smtClean="0"/>
              <a:t>Roadmap 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0268" y="4295336"/>
            <a:ext cx="1219200" cy="232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 credibility of your work</a:t>
            </a:r>
          </a:p>
          <a:p>
            <a:r>
              <a:rPr lang="en-US" dirty="0" smtClean="0"/>
              <a:t>Information to replicate your work</a:t>
            </a:r>
          </a:p>
          <a:p>
            <a:r>
              <a:rPr lang="en-US" dirty="0" smtClean="0"/>
              <a:t>Materials, procedure, theory</a:t>
            </a:r>
          </a:p>
          <a:p>
            <a:r>
              <a:rPr lang="en-US" dirty="0" smtClean="0"/>
              <a:t>Limitations assumptions</a:t>
            </a:r>
          </a:p>
          <a:p>
            <a:r>
              <a:rPr lang="en-US" dirty="0" smtClean="0"/>
              <a:t>Analytical and statistical methods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0268" y="4295336"/>
            <a:ext cx="1219200" cy="232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7739148" y="5282739"/>
            <a:ext cx="1143000" cy="32918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Qualitative and quantitative</a:t>
            </a:r>
          </a:p>
          <a:p>
            <a:r>
              <a:rPr lang="en-US" dirty="0" smtClean="0"/>
              <a:t>Statistics, graphs, tables</a:t>
            </a:r>
          </a:p>
          <a:p>
            <a:r>
              <a:rPr lang="en-US" dirty="0" smtClean="0"/>
              <a:t>Comparison with recent, closely-related work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0268" y="4295336"/>
            <a:ext cx="1219200" cy="232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7739148" y="5782887"/>
            <a:ext cx="1143000" cy="32918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Interpret results in the backdrop laid in the introduction and literature review</a:t>
            </a:r>
          </a:p>
          <a:p>
            <a:r>
              <a:rPr lang="en-US" dirty="0" smtClean="0"/>
              <a:t>Patterns observed, relationships, trends, generalizations</a:t>
            </a:r>
          </a:p>
          <a:p>
            <a:r>
              <a:rPr lang="en-US" dirty="0" smtClean="0"/>
              <a:t>Likely causes</a:t>
            </a:r>
          </a:p>
          <a:p>
            <a:r>
              <a:rPr lang="en-US" dirty="0" smtClean="0"/>
              <a:t>Implications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0268" y="4295336"/>
            <a:ext cx="1219200" cy="232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7543800" y="6044739"/>
            <a:ext cx="152400" cy="1524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most important statements that you would make in retrospect of your work that would benefit your reader?</a:t>
            </a:r>
          </a:p>
          <a:p>
            <a:r>
              <a:rPr lang="en-US" dirty="0" smtClean="0"/>
              <a:t>Brief summary in retrospect</a:t>
            </a:r>
          </a:p>
          <a:p>
            <a:r>
              <a:rPr lang="en-US" dirty="0" smtClean="0"/>
              <a:t>Conclusions</a:t>
            </a:r>
          </a:p>
          <a:p>
            <a:r>
              <a:rPr lang="en-US" dirty="0" smtClean="0"/>
              <a:t>Implications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0268" y="4295336"/>
            <a:ext cx="1219200" cy="232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7739148" y="6273339"/>
            <a:ext cx="1143000" cy="32918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and publishing</a:t>
            </a:r>
          </a:p>
          <a:p>
            <a:r>
              <a:rPr lang="en-US" dirty="0" smtClean="0"/>
              <a:t>Where to publish</a:t>
            </a:r>
          </a:p>
          <a:p>
            <a:r>
              <a:rPr lang="en-US" dirty="0" smtClean="0"/>
              <a:t>Publication process</a:t>
            </a:r>
          </a:p>
          <a:p>
            <a:r>
              <a:rPr lang="en-US" dirty="0" smtClean="0"/>
              <a:t>Peer review</a:t>
            </a:r>
          </a:p>
          <a:p>
            <a:r>
              <a:rPr lang="en-US" dirty="0" smtClean="0"/>
              <a:t>Structure of an article</a:t>
            </a:r>
          </a:p>
          <a:p>
            <a:r>
              <a:rPr lang="en-US" dirty="0" smtClean="0"/>
              <a:t>Writing style</a:t>
            </a:r>
          </a:p>
          <a:p>
            <a:r>
              <a:rPr lang="en-US" dirty="0" smtClean="0"/>
              <a:t>Typographical software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Citations and References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7686675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8" descr="71Jym5cRKEL__SL1077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609600"/>
            <a:ext cx="3652082" cy="5853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12</a:t>
            </a:r>
            <a:endParaRPr lang="en-US" sz="8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Contrast: a love letter</a:t>
            </a:r>
          </a:p>
          <a:p>
            <a:r>
              <a:rPr lang="en-US" dirty="0" smtClean="0"/>
              <a:t>Planning must be a deliberate prelude to writing.</a:t>
            </a:r>
          </a:p>
          <a:p>
            <a:r>
              <a:rPr lang="en-US" dirty="0" smtClean="0"/>
              <a:t>Start from a skeleton.</a:t>
            </a:r>
          </a:p>
          <a:p>
            <a:r>
              <a:rPr lang="en-US" dirty="0" smtClean="0"/>
              <a:t>Then fill in the text.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Choose a suitable design and hold to it.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900" dirty="0" smtClean="0"/>
              <a:t>13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Firs sentence in the topic. </a:t>
            </a:r>
          </a:p>
          <a:p>
            <a:r>
              <a:rPr lang="en-US" dirty="0" smtClean="0"/>
              <a:t>It also a sentence of transition.</a:t>
            </a:r>
          </a:p>
          <a:p>
            <a:r>
              <a:rPr lang="en-US" dirty="0" smtClean="0"/>
              <a:t>Carefully choose the order of sentence within.</a:t>
            </a:r>
          </a:p>
          <a:p>
            <a:r>
              <a:rPr lang="en-US" dirty="0" smtClean="0"/>
              <a:t>Last sentence is the conclusion.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Make the paragraph the unit of composition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900" dirty="0" smtClean="0"/>
              <a:t>14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active voice is usually more direct and vigorous than the passive:</a:t>
            </a:r>
          </a:p>
          <a:p>
            <a:pPr lvl="1"/>
            <a:r>
              <a:rPr lang="en-US" dirty="0" smtClean="0"/>
              <a:t>I shall always remember my first visit to Boston.</a:t>
            </a:r>
          </a:p>
          <a:p>
            <a:pPr lvl="1"/>
            <a:r>
              <a:rPr lang="en-US" dirty="0" smtClean="0"/>
              <a:t>This is much better than</a:t>
            </a:r>
          </a:p>
          <a:p>
            <a:pPr lvl="1"/>
            <a:r>
              <a:rPr lang="en-US" dirty="0" smtClean="0"/>
              <a:t>My first visit to Boston will always be remembered by me.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Use the active voice.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Col="1" bandRow="1">
                <a:tableStyleId>{5FD0F851-EC5A-4D38-B0AD-8093EC10F338}</a:tableStyleId>
              </a:tblPr>
              <a:tblGrid>
                <a:gridCol w="4572000"/>
                <a:gridCol w="4572000"/>
              </a:tblGrid>
              <a:tr h="1714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/>
                        <a:t>There were a great number of dead leaves lying on the ground.</a:t>
                      </a:r>
                      <a:endParaRPr lang="en-US" sz="2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/>
                        <a:t>Dead leaves covered the ground.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</a:tr>
              <a:tr h="1714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/>
                        <a:t>At dawn the crowing of a rooster could be heard.</a:t>
                      </a:r>
                      <a:endParaRPr lang="en-US" sz="24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/>
                        <a:t>The cock's crow came with dawn.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</a:tr>
              <a:tr h="1714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/>
                        <a:t>The reason he left college was that his health became impaired.</a:t>
                      </a:r>
                      <a:endParaRPr lang="en-US" sz="24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/>
                        <a:t>Failing health compelled him to leave college.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</a:tr>
              <a:tr h="1714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/>
                        <a:t>It was not long before she was very sorry that she had said what she had.</a:t>
                      </a:r>
                      <a:endParaRPr lang="en-US" sz="2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/>
                        <a:t>She soon repented her words.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900" dirty="0" smtClean="0"/>
              <a:t>15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Make definite assertions.</a:t>
            </a:r>
          </a:p>
          <a:p>
            <a:r>
              <a:rPr lang="en-US" dirty="0" smtClean="0"/>
              <a:t>Avoid tame, colorless, hesitating, noncommittal language. </a:t>
            </a:r>
          </a:p>
          <a:p>
            <a:r>
              <a:rPr lang="en-US" dirty="0" smtClean="0"/>
              <a:t>Use the word not as a means of denial or in antithesis, never as a means of evasion.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Put statements in positive form.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-3" y="-2"/>
          <a:ext cx="9144002" cy="6858001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4572001"/>
                <a:gridCol w="4572001"/>
              </a:tblGrid>
              <a:tr h="1051561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He was not very often on time.</a:t>
                      </a:r>
                    </a:p>
                  </a:txBody>
                  <a:tcPr marL="67733" marR="67733" marT="67733" marB="6773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/>
                        <a:t>He usually came late.</a:t>
                      </a:r>
                    </a:p>
                  </a:txBody>
                  <a:tcPr marL="67733" marR="67733" marT="67733" marB="67733"/>
                </a:tc>
              </a:tr>
              <a:tr h="1874520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She did not think that studying Latin was a sensible way to use one's time.</a:t>
                      </a:r>
                    </a:p>
                  </a:txBody>
                  <a:tcPr marL="67733" marR="67733" marT="67733" marB="6773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/>
                        <a:t>She thought the study of Latin a waste of time.</a:t>
                      </a:r>
                    </a:p>
                  </a:txBody>
                  <a:tcPr marL="67733" marR="67733" marT="67733" marB="67733"/>
                </a:tc>
              </a:tr>
              <a:tr h="3931920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The Taming of the Shrew is rather weak in spots. Shakespeare does not portray Katharine as a very admirable character, nor does Bianca remain long in memory as an important character in Shakespeare's works.</a:t>
                      </a:r>
                    </a:p>
                  </a:txBody>
                  <a:tcPr marL="67733" marR="67733" marT="67733" marB="6773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The women in The Taming of the Shrew are unattractive. Katharine is disagreeable, Bianca insignificant.</a:t>
                      </a:r>
                    </a:p>
                  </a:txBody>
                  <a:tcPr marL="67733" marR="67733" marT="67733" marB="6773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900" dirty="0" smtClean="0"/>
              <a:t>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Prefer the specific to the general, the definite to the vague, the concrete to the abstract.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Use definite, specific, concrete language.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4572000"/>
                <a:gridCol w="4572000"/>
              </a:tblGrid>
              <a:tr h="13956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kern="1200" dirty="0"/>
                        <a:t>A period of unfavorable weather set in.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b="1" kern="1200" dirty="0"/>
                        <a:t>It rained every day for a week.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/>
                </a:tc>
              </a:tr>
              <a:tr h="16160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kern="1200" dirty="0"/>
                        <a:t>He showed satisfaction as he took possession of his well-earned reward.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b="1" kern="1200" dirty="0"/>
                        <a:t>He grinned as he pocketed the coin.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/>
                </a:tc>
              </a:tr>
              <a:tr h="38463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proportion as the manners, customs, and amusements of a nation are cruel and barbarous, the regulations of its penal code will be severe.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proportion as men delight in battles, bullfights, and combats of gladiators, will they punish by hanging, burning, and the rack.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Research?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Searching through Google and finding out something that I  or my colleagues do not know about (</a:t>
            </a:r>
            <a:r>
              <a:rPr lang="en-US" dirty="0" smtClean="0">
                <a:solidFill>
                  <a:srgbClr val="C00000"/>
                </a:solidFill>
              </a:rPr>
              <a:t>reinterpretation</a:t>
            </a:r>
            <a:r>
              <a:rPr lang="en-US" dirty="0" smtClean="0"/>
              <a:t> of old knowledge).</a:t>
            </a:r>
          </a:p>
          <a:p>
            <a:r>
              <a:rPr lang="en-US" dirty="0" smtClean="0"/>
              <a:t>Finding out something that the world still does not know about (</a:t>
            </a:r>
            <a:r>
              <a:rPr lang="en-US" dirty="0" smtClean="0">
                <a:solidFill>
                  <a:srgbClr val="C00000"/>
                </a:solidFill>
              </a:rPr>
              <a:t>generating</a:t>
            </a:r>
            <a:r>
              <a:rPr lang="en-US" dirty="0" smtClean="0"/>
              <a:t> knowledge, </a:t>
            </a:r>
            <a:r>
              <a:rPr lang="en-US" dirty="0" smtClean="0">
                <a:solidFill>
                  <a:srgbClr val="C00000"/>
                </a:solidFill>
              </a:rPr>
              <a:t>originality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900" dirty="0" smtClean="0"/>
              <a:t>17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dirty="0" smtClean="0"/>
              <a:t>Vigorous writing is concise. A sentence should contain no unnecessary words, a paragraph no unnecessary sentences, for the same reason that a drawing should have no unnecessary lines and a machine no unnecessary parts. This requires not that the writer make all sentences short, or avoid all detail and treat subjects only in outline, but </a:t>
            </a:r>
            <a:r>
              <a:rPr lang="en-US" dirty="0" smtClean="0">
                <a:solidFill>
                  <a:srgbClr val="FF0000"/>
                </a:solidFill>
              </a:rPr>
              <a:t>that every word tell</a:t>
            </a:r>
            <a:r>
              <a:rPr lang="en-US" dirty="0" smtClean="0"/>
              <a:t>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Omit needless words.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-2"/>
          <a:ext cx="9144000" cy="6858004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4572000"/>
                <a:gridCol w="4572000"/>
              </a:tblGrid>
              <a:tr h="1391970">
                <a:tc>
                  <a:txBody>
                    <a:bodyPr/>
                    <a:lstStyle/>
                    <a:p>
                      <a:pPr algn="l"/>
                      <a:r>
                        <a:rPr lang="en-US" sz="3200"/>
                        <a:t>the question as to whether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/>
                        <a:t>whether (the question whether)</a:t>
                      </a:r>
                    </a:p>
                  </a:txBody>
                  <a:tcPr marL="38100" marR="38100" marT="38100" marB="38100"/>
                </a:tc>
              </a:tr>
              <a:tr h="780862">
                <a:tc>
                  <a:txBody>
                    <a:bodyPr/>
                    <a:lstStyle/>
                    <a:p>
                      <a:pPr algn="l"/>
                      <a:r>
                        <a:rPr lang="en-US" sz="3200"/>
                        <a:t>there is no doubt but that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/>
                        <a:t>no doubt (doubtless)</a:t>
                      </a:r>
                    </a:p>
                  </a:txBody>
                  <a:tcPr marL="38100" marR="38100" marT="38100" marB="38100"/>
                </a:tc>
              </a:tr>
              <a:tr h="780862">
                <a:tc>
                  <a:txBody>
                    <a:bodyPr/>
                    <a:lstStyle/>
                    <a:p>
                      <a:pPr algn="l"/>
                      <a:r>
                        <a:rPr lang="en-US" sz="3200"/>
                        <a:t>used for fuel purposes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/>
                        <a:t>used for fuel</a:t>
                      </a:r>
                    </a:p>
                  </a:txBody>
                  <a:tcPr marL="38100" marR="38100" marT="38100" marB="38100"/>
                </a:tc>
              </a:tr>
              <a:tr h="780862">
                <a:tc>
                  <a:txBody>
                    <a:bodyPr/>
                    <a:lstStyle/>
                    <a:p>
                      <a:pPr algn="l"/>
                      <a:r>
                        <a:rPr lang="en-US" sz="3200"/>
                        <a:t>he is a man who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/>
                        <a:t>he</a:t>
                      </a:r>
                    </a:p>
                  </a:txBody>
                  <a:tcPr marL="38100" marR="38100" marT="38100" marB="38100"/>
                </a:tc>
              </a:tr>
              <a:tr h="780862">
                <a:tc>
                  <a:txBody>
                    <a:bodyPr/>
                    <a:lstStyle/>
                    <a:p>
                      <a:pPr algn="l"/>
                      <a:r>
                        <a:rPr lang="en-US" sz="3200"/>
                        <a:t>in a hasty manner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/>
                        <a:t>hastily</a:t>
                      </a:r>
                    </a:p>
                  </a:txBody>
                  <a:tcPr marL="38100" marR="38100" marT="38100" marB="38100"/>
                </a:tc>
              </a:tr>
              <a:tr h="780862">
                <a:tc>
                  <a:txBody>
                    <a:bodyPr/>
                    <a:lstStyle/>
                    <a:p>
                      <a:pPr algn="l"/>
                      <a:r>
                        <a:rPr lang="en-US" sz="3200"/>
                        <a:t>this is a subject that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/>
                        <a:t>this subject</a:t>
                      </a:r>
                    </a:p>
                  </a:txBody>
                  <a:tcPr marL="38100" marR="38100" marT="38100" marB="38100"/>
                </a:tc>
              </a:tr>
              <a:tr h="780862">
                <a:tc>
                  <a:txBody>
                    <a:bodyPr/>
                    <a:lstStyle/>
                    <a:p>
                      <a:pPr algn="l"/>
                      <a:r>
                        <a:rPr lang="en-US" sz="3200"/>
                        <a:t>Her story is a strange one.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/>
                        <a:t>Her story is strange.</a:t>
                      </a:r>
                    </a:p>
                  </a:txBody>
                  <a:tcPr marL="38100" marR="38100" marT="38100" marB="38100"/>
                </a:tc>
              </a:tr>
              <a:tr h="780862">
                <a:tc>
                  <a:txBody>
                    <a:bodyPr/>
                    <a:lstStyle/>
                    <a:p>
                      <a:pPr algn="l"/>
                      <a:r>
                        <a:rPr lang="en-US" sz="3200"/>
                        <a:t>the reason why is that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/>
                        <a:t>because</a:t>
                      </a: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4572000"/>
                <a:gridCol w="4572000"/>
              </a:tblGrid>
              <a:tr h="821532">
                <a:tc>
                  <a:txBody>
                    <a:bodyPr/>
                    <a:lstStyle/>
                    <a:p>
                      <a:pPr algn="l"/>
                      <a:r>
                        <a:rPr lang="en-US" sz="3200"/>
                        <a:t>owing to the fact that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/>
                        <a:t>since (because)</a:t>
                      </a:r>
                    </a:p>
                  </a:txBody>
                  <a:tcPr marL="38100" marR="38100" marT="38100" marB="38100"/>
                </a:tc>
              </a:tr>
              <a:tr h="821532">
                <a:tc>
                  <a:txBody>
                    <a:bodyPr/>
                    <a:lstStyle/>
                    <a:p>
                      <a:pPr algn="l"/>
                      <a:r>
                        <a:rPr lang="en-US" sz="3200"/>
                        <a:t>in spite of the fact that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/>
                        <a:t>though (although)</a:t>
                      </a:r>
                    </a:p>
                  </a:txBody>
                  <a:tcPr marL="38100" marR="38100" marT="38100" marB="38100"/>
                </a:tc>
              </a:tr>
              <a:tr h="1464468">
                <a:tc>
                  <a:txBody>
                    <a:bodyPr/>
                    <a:lstStyle/>
                    <a:p>
                      <a:pPr algn="l"/>
                      <a:r>
                        <a:rPr lang="en-US" sz="3200"/>
                        <a:t>call your attention to the fact that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/>
                        <a:t>remind you (notify you)</a:t>
                      </a:r>
                    </a:p>
                  </a:txBody>
                  <a:tcPr marL="38100" marR="38100" marT="38100" marB="38100"/>
                </a:tc>
              </a:tr>
              <a:tr h="1464468">
                <a:tc>
                  <a:txBody>
                    <a:bodyPr/>
                    <a:lstStyle/>
                    <a:p>
                      <a:pPr algn="l"/>
                      <a:r>
                        <a:rPr lang="en-US" sz="3200"/>
                        <a:t>I was unaware of the fact that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/>
                        <a:t>I was unaware that (did not know)</a:t>
                      </a:r>
                    </a:p>
                  </a:txBody>
                  <a:tcPr marL="38100" marR="38100" marT="38100" marB="38100"/>
                </a:tc>
              </a:tr>
              <a:tr h="1464468">
                <a:tc>
                  <a:txBody>
                    <a:bodyPr/>
                    <a:lstStyle/>
                    <a:p>
                      <a:pPr algn="l"/>
                      <a:r>
                        <a:rPr lang="en-US" sz="3200"/>
                        <a:t>the fact that he had not succeeded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/>
                        <a:t>his failure</a:t>
                      </a:r>
                    </a:p>
                  </a:txBody>
                  <a:tcPr marL="38100" marR="38100" marT="38100" marB="38100"/>
                </a:tc>
              </a:tr>
              <a:tr h="821532">
                <a:tc>
                  <a:txBody>
                    <a:bodyPr/>
                    <a:lstStyle/>
                    <a:p>
                      <a:pPr algn="l"/>
                      <a:r>
                        <a:rPr lang="en-US" sz="3200"/>
                        <a:t>the fact that I had arrived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/>
                        <a:t>my arrival</a:t>
                      </a: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18. Avoid a succession of loose sentences. </a:t>
            </a:r>
          </a:p>
          <a:p>
            <a:r>
              <a:rPr lang="en-US" dirty="0" err="1" smtClean="0"/>
              <a:t>19.Express</a:t>
            </a:r>
            <a:r>
              <a:rPr lang="en-US" dirty="0" smtClean="0"/>
              <a:t> co-ordinate ideas in similar form. </a:t>
            </a:r>
          </a:p>
          <a:p>
            <a:r>
              <a:rPr lang="en-US" dirty="0" err="1" smtClean="0"/>
              <a:t>20.Keep</a:t>
            </a:r>
            <a:r>
              <a:rPr lang="en-US" dirty="0" smtClean="0"/>
              <a:t> related words together. </a:t>
            </a:r>
          </a:p>
          <a:p>
            <a:r>
              <a:rPr lang="en-US" dirty="0" err="1" smtClean="0"/>
              <a:t>21.In</a:t>
            </a:r>
            <a:r>
              <a:rPr lang="en-US" dirty="0" smtClean="0"/>
              <a:t> summaries, keep to one tense. </a:t>
            </a:r>
          </a:p>
          <a:p>
            <a:r>
              <a:rPr lang="en-US" dirty="0" err="1" smtClean="0"/>
              <a:t>22.Place</a:t>
            </a:r>
            <a:r>
              <a:rPr lang="en-US" dirty="0" smtClean="0"/>
              <a:t> the emphatic words of a sentence at the end. 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581001"/>
            <a:ext cx="4941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http://www.stat.ufl.edu/~presnell/Various/Strunk-and-White/etes_htm.htm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Typography Software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TeX</a:t>
            </a:r>
            <a:r>
              <a:rPr lang="en-US" dirty="0" smtClean="0"/>
              <a:t> is a typesetting system designed and mostly written by Donald Knuth and released in 1978. Within the typesetting system, its name is formatted as</a:t>
            </a:r>
          </a:p>
          <a:p>
            <a:r>
              <a:rPr lang="en-US" dirty="0" smtClean="0"/>
              <a:t>Donald Ervin Knuth (born January 10, 1938) is an American computer scientist, mathematician, and Professor Emeritus at Stanford University.</a:t>
            </a:r>
          </a:p>
          <a:p>
            <a:r>
              <a:rPr lang="en-US" dirty="0" smtClean="0"/>
              <a:t>He is the author of the multi-volume work The Art of Computer Programming. Knuth has been called the "father" of the analysis of algorithms.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438400"/>
            <a:ext cx="10382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KnuthAtOpenContentAllianc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0526" y="0"/>
            <a:ext cx="1353473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He used to pay a finder's fee of $2.56 for any typographical errors or mistakes discovered in his books, because "256 pennies is one hexadecimal dollar", and $0.32 for "valuable suggestions". According to an article in the Massachusetts Institute of Technology's Technology Review, these Knuth reward checks are "among </a:t>
            </a:r>
            <a:r>
              <a:rPr lang="en-US" sz="2000" dirty="0" err="1" smtClean="0"/>
              <a:t>computerdom's</a:t>
            </a:r>
            <a:r>
              <a:rPr lang="en-US" sz="2000" dirty="0" smtClean="0"/>
              <a:t> most prized trophies". </a:t>
            </a:r>
            <a:endParaRPr lang="en-US" sz="2000" dirty="0"/>
          </a:p>
        </p:txBody>
      </p:sp>
      <p:pic>
        <p:nvPicPr>
          <p:cNvPr id="48130" name="Picture 2" descr="File:Knuth-check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124200"/>
            <a:ext cx="7620000" cy="345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LaTeX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LaTeX</a:t>
            </a:r>
            <a:r>
              <a:rPr lang="en-US" dirty="0" smtClean="0"/>
              <a:t> is a document preparation system and document markup language.</a:t>
            </a:r>
          </a:p>
          <a:p>
            <a:r>
              <a:rPr lang="en-US" dirty="0" smtClean="0"/>
              <a:t>It is the de facto standard for the communication and publication of scientific documents in many fields, including mathematics, physics, and computer science.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LaTeX</a:t>
            </a:r>
            <a:r>
              <a:rPr lang="en-US" dirty="0" smtClean="0"/>
              <a:t> uses the </a:t>
            </a:r>
            <a:r>
              <a:rPr lang="en-US" dirty="0" err="1" smtClean="0"/>
              <a:t>TeX</a:t>
            </a:r>
            <a:r>
              <a:rPr lang="en-US" dirty="0" smtClean="0"/>
              <a:t> typesetting program for formatting its output, and is itself written in the </a:t>
            </a:r>
            <a:r>
              <a:rPr lang="en-US" dirty="0" err="1" smtClean="0"/>
              <a:t>TeX</a:t>
            </a:r>
            <a:r>
              <a:rPr lang="en-US" dirty="0" smtClean="0"/>
              <a:t> macro language. </a:t>
            </a:r>
            <a:endParaRPr lang="en-US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457200"/>
            <a:ext cx="1009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to Use </a:t>
            </a:r>
            <a:r>
              <a:rPr lang="en-US" dirty="0" err="1" smtClean="0"/>
              <a:t>LaTeX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</a:t>
            </a:r>
            <a:r>
              <a:rPr lang="en-US" dirty="0" err="1" smtClean="0"/>
              <a:t>MikTeX</a:t>
            </a:r>
            <a:endParaRPr lang="en-US" dirty="0" smtClean="0"/>
          </a:p>
          <a:p>
            <a:r>
              <a:rPr lang="en-US" dirty="0" smtClean="0"/>
              <a:t>Install </a:t>
            </a:r>
            <a:r>
              <a:rPr lang="en-US" dirty="0" err="1" smtClean="0"/>
              <a:t>Ghostscript</a:t>
            </a:r>
            <a:endParaRPr lang="en-US" dirty="0" smtClean="0"/>
          </a:p>
          <a:p>
            <a:r>
              <a:rPr lang="en-US" dirty="0" smtClean="0"/>
              <a:t>Install Adobe reader</a:t>
            </a:r>
          </a:p>
          <a:p>
            <a:r>
              <a:rPr lang="en-US" dirty="0" smtClean="0"/>
              <a:t>Install </a:t>
            </a:r>
            <a:r>
              <a:rPr lang="en-US" dirty="0" err="1" smtClean="0"/>
              <a:t>WinEdt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SOOTHING ADVICE!</a:t>
            </a:r>
            <a:endParaRPr lang="en-US" sz="3200" dirty="0"/>
          </a:p>
        </p:txBody>
      </p:sp>
      <p:pic>
        <p:nvPicPr>
          <p:cNvPr id="6" name="Content Placeholder 5" descr="033520550x-01-_sclzzzzzzz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06937" y="937419"/>
            <a:ext cx="2847975" cy="4524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“They come into the university … knowing precisely who they are: successful and intelligent holders of well-earned qualifications. It is not long before they lose their initial confidence and begin to question their own self-image!” Does this describe you as a young, vibrant researcher a few months back? Well then, you should know that a Ph.D. is “determination and ability rather than brilliance”.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0" y="6611779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http://manchestersteps.wordpress.com/2011/01/24/book-review-how-to-get-a-phd/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oon50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17145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Publish?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enable others to replicate my work and put to good use.</a:t>
            </a:r>
          </a:p>
          <a:p>
            <a:r>
              <a:rPr lang="en-US" dirty="0" smtClean="0"/>
              <a:t>Then write in a way so that others could understand and use!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Article Should You Write?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possible articles you can write:</a:t>
            </a:r>
          </a:p>
          <a:p>
            <a:pPr lvl="1"/>
            <a:r>
              <a:rPr lang="en-US" dirty="0" smtClean="0"/>
              <a:t>(a) the article you planned to write when you designed your study or </a:t>
            </a:r>
          </a:p>
          <a:p>
            <a:pPr lvl="1"/>
            <a:r>
              <a:rPr lang="en-US" dirty="0" smtClean="0"/>
              <a:t>(b) the article that makes the most sense now that you have seen the results.</a:t>
            </a:r>
          </a:p>
          <a:p>
            <a:r>
              <a:rPr lang="en-US" dirty="0" smtClean="0"/>
              <a:t>They are rarely the same.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correct answer is (b).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Writing the Empirical Journal Article  by Daryl J. </a:t>
            </a:r>
            <a:r>
              <a:rPr lang="en-US" dirty="0" err="1" smtClean="0"/>
              <a:t>Bem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Publish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2425</Words>
  <Application>Microsoft Office PowerPoint</Application>
  <PresentationFormat>On-screen Show (4:3)</PresentationFormat>
  <Paragraphs>368</Paragraphs>
  <Slides>59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Writing and Publishing</vt:lpstr>
      <vt:lpstr>Slide 2</vt:lpstr>
      <vt:lpstr>Slide 3</vt:lpstr>
      <vt:lpstr>Contents</vt:lpstr>
      <vt:lpstr>What Is Research?</vt:lpstr>
      <vt:lpstr>Slide 6</vt:lpstr>
      <vt:lpstr>Why Publish?</vt:lpstr>
      <vt:lpstr>Which Article Should You Write?</vt:lpstr>
      <vt:lpstr>Where to Publish</vt:lpstr>
      <vt:lpstr>Where to Publish</vt:lpstr>
      <vt:lpstr>Journals vs. Conferences</vt:lpstr>
      <vt:lpstr>What is a Tech-Report</vt:lpstr>
      <vt:lpstr>Science Citation Index</vt:lpstr>
      <vt:lpstr>Impact Factor</vt:lpstr>
      <vt:lpstr>Some Impact Factors</vt:lpstr>
      <vt:lpstr>Publication Process</vt:lpstr>
      <vt:lpstr>Slide 17</vt:lpstr>
      <vt:lpstr>Slide 18</vt:lpstr>
      <vt:lpstr>Peer Review</vt:lpstr>
      <vt:lpstr>Peer-Review Process</vt:lpstr>
      <vt:lpstr>Slide 21</vt:lpstr>
      <vt:lpstr>Peer-Review Types</vt:lpstr>
      <vt:lpstr>Review Criteria</vt:lpstr>
      <vt:lpstr>Writing: STRUCTURE</vt:lpstr>
      <vt:lpstr>Criteria for Scientific Writing</vt:lpstr>
      <vt:lpstr>Structure of an Article</vt:lpstr>
      <vt:lpstr>Structure of an Article</vt:lpstr>
      <vt:lpstr>General-Specific-General</vt:lpstr>
      <vt:lpstr>Slide 29</vt:lpstr>
      <vt:lpstr>Slide 30</vt:lpstr>
      <vt:lpstr>Structure of a Thesis</vt:lpstr>
      <vt:lpstr>Structure of a Thesis</vt:lpstr>
      <vt:lpstr>Abstract</vt:lpstr>
      <vt:lpstr>Parts of an Abstract</vt:lpstr>
      <vt:lpstr>Introduction</vt:lpstr>
      <vt:lpstr>Methods</vt:lpstr>
      <vt:lpstr>Results</vt:lpstr>
      <vt:lpstr>Discussion</vt:lpstr>
      <vt:lpstr>Conclusions</vt:lpstr>
      <vt:lpstr>Citations and References</vt:lpstr>
      <vt:lpstr>STYLE</vt:lpstr>
      <vt:lpstr>12</vt:lpstr>
      <vt:lpstr>13</vt:lpstr>
      <vt:lpstr>14</vt:lpstr>
      <vt:lpstr>Slide 45</vt:lpstr>
      <vt:lpstr>15</vt:lpstr>
      <vt:lpstr>Slide 47</vt:lpstr>
      <vt:lpstr>16</vt:lpstr>
      <vt:lpstr>Slide 49</vt:lpstr>
      <vt:lpstr>17</vt:lpstr>
      <vt:lpstr>Slide 51</vt:lpstr>
      <vt:lpstr>Slide 52</vt:lpstr>
      <vt:lpstr>More </vt:lpstr>
      <vt:lpstr>Typography Software</vt:lpstr>
      <vt:lpstr>TeX</vt:lpstr>
      <vt:lpstr>Slide 56</vt:lpstr>
      <vt:lpstr>LaTeX</vt:lpstr>
      <vt:lpstr>Software to Use LaTeX</vt:lpstr>
      <vt:lpstr>SOOTHING ADVICE!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Ranga Rodrigo</dc:creator>
  <cp:lastModifiedBy>Ranga Rodrigo</cp:lastModifiedBy>
  <cp:revision>154</cp:revision>
  <dcterms:created xsi:type="dcterms:W3CDTF">2014-03-24T15:06:48Z</dcterms:created>
  <dcterms:modified xsi:type="dcterms:W3CDTF">2014-06-19T05:24:26Z</dcterms:modified>
</cp:coreProperties>
</file>